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ink/ink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2.xml" ContentType="application/inkml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71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71" r:id="rId5"/>
    <p:sldId id="270" r:id="rId6"/>
    <p:sldId id="269" r:id="rId7"/>
    <p:sldId id="267" r:id="rId8"/>
    <p:sldId id="272" r:id="rId9"/>
    <p:sldId id="275" r:id="rId10"/>
    <p:sldId id="288" r:id="rId11"/>
    <p:sldId id="263" r:id="rId12"/>
    <p:sldId id="264" r:id="rId13"/>
    <p:sldId id="286" r:id="rId14"/>
    <p:sldId id="278" r:id="rId15"/>
    <p:sldId id="297" r:id="rId16"/>
    <p:sldId id="279" r:id="rId17"/>
    <p:sldId id="280" r:id="rId18"/>
    <p:sldId id="281" r:id="rId19"/>
    <p:sldId id="259" r:id="rId20"/>
    <p:sldId id="290" r:id="rId21"/>
    <p:sldId id="295" r:id="rId22"/>
    <p:sldId id="291" r:id="rId23"/>
    <p:sldId id="296" r:id="rId24"/>
    <p:sldId id="292" r:id="rId25"/>
    <p:sldId id="293" r:id="rId26"/>
    <p:sldId id="294" r:id="rId27"/>
    <p:sldId id="285" r:id="rId28"/>
  </p:sldIdLst>
  <p:sldSz cx="12188825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4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BFBFBF"/>
    <a:srgbClr val="B2B2B2"/>
    <a:srgbClr val="D0D0D0"/>
    <a:srgbClr val="C4C4C4"/>
    <a:srgbClr val="C7C7C7"/>
    <a:srgbClr val="CECECE"/>
    <a:srgbClr val="D7D7D7"/>
    <a:srgbClr val="DDDDDD"/>
    <a:srgbClr val="DED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9631B5-78F2-41C9-869B-9F39066F8104}"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92" autoAdjust="0"/>
    <p:restoredTop sz="91411" autoAdjust="0"/>
  </p:normalViewPr>
  <p:slideViewPr>
    <p:cSldViewPr snapToGrid="0" snapToObjects="1">
      <p:cViewPr varScale="1">
        <p:scale>
          <a:sx n="119" d="100"/>
          <a:sy n="119" d="100"/>
        </p:scale>
        <p:origin x="86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0648"/>
    </p:cViewPr>
  </p:sorterViewPr>
  <p:notesViewPr>
    <p:cSldViewPr snapToGrid="0" snapToObjects="1" showGuides="1">
      <p:cViewPr varScale="1">
        <p:scale>
          <a:sx n="123" d="100"/>
          <a:sy n="123" d="100"/>
        </p:scale>
        <p:origin x="3544" y="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tags" Target="tags/tag1.xml"/><Relationship Id="rId32" Type="http://schemas.openxmlformats.org/officeDocument/2006/relationships/commentAuthors" Target="commentAuthor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33354457156424"/>
          <c:y val="0.02833864999134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Participation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356-0A42-8233-881489AACFC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356-0A42-8233-881489AACFC2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65.0</c:v>
                </c:pt>
                <c:pt idx="1">
                  <c:v>35.0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5F-2540-B411-C8668BFC0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94070126332363"/>
          <c:y val="0.02833864999134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Increase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21B-8F44-9923-7D0EFE916E4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21B-8F44-9923-7D0EFE916E47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90.0</c:v>
                </c:pt>
                <c:pt idx="1">
                  <c:v>10.0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65F-2540-B411-C8668BFC0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04553-04C5-4BB3-AD4E-8B2EF3CDDAF9}" type="datetimeFigureOut">
              <a:rPr lang="en-US" smtClean="0">
                <a:latin typeface="Metropolis" panose="00000500000000000000" pitchFamily="50" charset="0"/>
              </a:rPr>
              <a:t>5/2/18</a:t>
            </a:fld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Metropolis" panose="00000500000000000000" pitchFamily="50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A881F-0910-47D3-BD01-4F68834EC353}" type="slidenum">
              <a:rPr lang="en-US" smtClean="0">
                <a:latin typeface="Metropolis" panose="00000500000000000000" pitchFamily="50" charset="0"/>
              </a:rPr>
              <a:t>‹#›</a:t>
            </a:fld>
            <a:endParaRPr lang="en-US" dirty="0">
              <a:latin typeface="Metropoli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66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3CB6F0DB-E055-41D0-9102-627A646E4242}" type="datetimeFigureOut">
              <a:rPr lang="en-US" smtClean="0"/>
              <a:pPr/>
              <a:t>5/2/18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88988" y="609600"/>
            <a:ext cx="5280025" cy="2971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810000"/>
            <a:ext cx="5943600" cy="4876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tropolis" panose="00000500000000000000" pitchFamily="50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tropolis" panose="00000500000000000000" pitchFamily="50" charset="0"/>
              </a:defRPr>
            </a:lvl1pPr>
          </a:lstStyle>
          <a:p>
            <a:fld id="{9F4FBC3A-A12C-40F9-BB8D-BC30C7901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909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tropolis" panose="00000500000000000000" pitchFamily="50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did the grassroots thing, but didn’t have clear guidelines what we should do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354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had great and dedicated people, but no clear direction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8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There was no such thing as the TODO Group when we started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a while we ironed out our own plan, but it took a lot longer than it should have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0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Public information on successful open source teams were not that prolific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Writing up all this information, validating it, testing it to see if it works, takes a lot longer than adapting existing working strategies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Shout out to the VMware OSPO and similar initiatives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17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www.vmware.com/brand" TargetMode="Externa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=""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=""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=""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59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Blu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D919D82-432A-4E2E-A0FB-6478264571AA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=""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=""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6945510-9B71-4377-A2F9-71426E32479D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=""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98000">
                <a:schemeClr val="accent2">
                  <a:alpha val="90000"/>
                </a:schemeClr>
              </a:gs>
              <a:gs pos="98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99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1600201"/>
            <a:ext cx="5893593" cy="4572000"/>
          </a:xfrm>
          <a:gradFill>
            <a:gsLst>
              <a:gs pos="0">
                <a:schemeClr val="accent4"/>
              </a:gs>
              <a:gs pos="98000">
                <a:schemeClr val="accent4"/>
              </a:gs>
              <a:gs pos="98000">
                <a:schemeClr val="accent6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=""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3381" y="1600201"/>
            <a:ext cx="5865445" cy="4572000"/>
          </a:xfrm>
          <a:gradFill>
            <a:gsLst>
              <a:gs pos="0">
                <a:schemeClr val="accent1"/>
              </a:gs>
              <a:gs pos="98000">
                <a:schemeClr val="accent1"/>
              </a:gs>
              <a:gs pos="98000">
                <a:schemeClr val="accent3"/>
              </a:gs>
            </a:gsLst>
            <a:lin ang="5400000" scaled="1"/>
          </a:gra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0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6360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=""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3381" y="1600201"/>
            <a:ext cx="5865445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0" y="1806122"/>
            <a:ext cx="5637213" cy="911225"/>
          </a:xfrm>
          <a:gradFill>
            <a:gsLst>
              <a:gs pos="8000">
                <a:schemeClr val="accent6"/>
              </a:gs>
              <a:gs pos="8000">
                <a:schemeClr val="accent4"/>
              </a:gs>
              <a:gs pos="0">
                <a:schemeClr val="accent6"/>
              </a:gs>
              <a:gs pos="100000">
                <a:schemeClr val="accent4"/>
              </a:gs>
            </a:gsLst>
            <a:lin ang="13500000" scaled="0"/>
          </a:gra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=""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gray">
          <a:xfrm>
            <a:off x="6551613" y="1806122"/>
            <a:ext cx="5637212" cy="911225"/>
          </a:xfrm>
          <a:gradFill>
            <a:gsLst>
              <a:gs pos="100000">
                <a:schemeClr val="accent3"/>
              </a:gs>
              <a:gs pos="92000">
                <a:schemeClr val="accent1"/>
              </a:gs>
              <a:gs pos="92000">
                <a:schemeClr val="accent3"/>
              </a:gs>
              <a:gs pos="6000">
                <a:schemeClr val="accent1"/>
              </a:gs>
            </a:gsLst>
            <a:lin ang="2700000" scaled="0"/>
          </a:gra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9CD04BF-6EB9-43B2-ACD3-B1C9868E90D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3D6F62F-B8DB-4CC8-8EDA-B15D7FC75180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=""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1213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200"/>
            <a:ext cx="2894013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013" y="1600200"/>
            <a:ext cx="8229600" cy="457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69A07E6-128F-4EE2-9633-8E8BD2490B0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4813" y="1600200"/>
            <a:ext cx="2894012" cy="4572000"/>
          </a:xfrm>
          <a:gradFill>
            <a:gsLst>
              <a:gs pos="0">
                <a:schemeClr val="accent2"/>
              </a:gs>
              <a:gs pos="98000">
                <a:schemeClr val="accent2"/>
              </a:gs>
              <a:gs pos="98000">
                <a:schemeClr val="accent1"/>
              </a:gs>
              <a:gs pos="100000">
                <a:schemeClr val="accent1"/>
              </a:gs>
            </a:gsLst>
            <a:lin ang="5400000" scaled="1"/>
          </a:gra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67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Rectangle 814">
            <a:extLst>
              <a:ext uri="{FF2B5EF4-FFF2-40B4-BE49-F238E27FC236}">
                <a16:creationId xmlns="" xmlns:a16="http://schemas.microsoft.com/office/drawing/2014/main" id="{7B16AAE1-F978-4FC7-959F-05998D9FBD85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504" y="2515154"/>
            <a:ext cx="3346929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=""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19676" y="2515154"/>
            <a:ext cx="3349473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=""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6361" y="2515154"/>
            <a:ext cx="3346704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=""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3F76230-C445-499C-A0B0-95162966FD8E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6504" y="1600200"/>
            <a:ext cx="3346704" cy="914400"/>
          </a:xfrm>
          <a:gradFill>
            <a:gsLst>
              <a:gs pos="100000">
                <a:schemeClr val="accent6"/>
              </a:gs>
              <a:gs pos="92000">
                <a:schemeClr val="accent4"/>
              </a:gs>
              <a:gs pos="92000">
                <a:schemeClr val="accent6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419676" y="1600200"/>
            <a:ext cx="3346704" cy="914400"/>
          </a:xfrm>
          <a:gradFill>
            <a:gsLst>
              <a:gs pos="92000">
                <a:schemeClr val="accent1"/>
              </a:gs>
              <a:gs pos="92000">
                <a:schemeClr val="accent3"/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361" y="1600200"/>
            <a:ext cx="3346704" cy="914400"/>
          </a:xfrm>
          <a:gradFill>
            <a:gsLst>
              <a:gs pos="92000">
                <a:schemeClr val="accent2"/>
              </a:gs>
              <a:gs pos="92000">
                <a:schemeClr val="accent2">
                  <a:lumMod val="50000"/>
                </a:schemeClr>
              </a:gs>
            </a:gsLst>
            <a:lin ang="2700000" scaled="0"/>
          </a:gra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92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3212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24242A8-4032-4A28-A182-432918B4416C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0413" y="1600200"/>
            <a:ext cx="3808412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0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=""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78825" y="4347904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5" y="2063048"/>
            <a:ext cx="3201988" cy="1600200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200"/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0413" y="1699688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0413" y="3872441"/>
            <a:ext cx="38084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=""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0413" y="3972469"/>
            <a:ext cx="2006600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=""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0413" y="1608668"/>
            <a:ext cx="38084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=""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2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1"/>
            <a:ext cx="7923212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=""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16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0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=""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116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=""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600" y="1964843"/>
            <a:ext cx="3198812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=""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600" y="3547676"/>
            <a:ext cx="3198812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=""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0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94AED19-1A93-4830-A01C-4FF2CFC6A0C6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=""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269245" y="2409552"/>
            <a:ext cx="3201848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=""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0693" y="2079840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=""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69245" y="3952605"/>
            <a:ext cx="3201848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7200" y="1964843"/>
            <a:ext cx="3198812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=""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7200" y="3547676"/>
            <a:ext cx="3198812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=""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0693" y="3634037"/>
            <a:ext cx="2006600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2000" y="2971800"/>
            <a:ext cx="3194050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59850" y="1600200"/>
            <a:ext cx="184150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=""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2000" y="5022214"/>
            <a:ext cx="3200400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=""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5650" y="2347933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739" y="4978399"/>
            <a:ext cx="3204753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=""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7199" y="4978400"/>
            <a:ext cx="3203893" cy="878840"/>
          </a:xfrm>
          <a:prstGeom prst="rect">
            <a:avLst/>
          </a:prstGeom>
          <a:gradFill>
            <a:gsLst>
              <a:gs pos="0">
                <a:schemeClr val="accent1"/>
              </a:gs>
              <a:gs pos="98000">
                <a:schemeClr val="accent1"/>
              </a:gs>
            </a:gsLst>
            <a:lin ang="5400000" scaled="1"/>
          </a:gra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=""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9" name="Text Placeholder 10">
            <a:extLst>
              <a:ext uri="{FF2B5EF4-FFF2-40B4-BE49-F238E27FC236}">
                <a16:creationId xmlns=""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5650" y="2647290"/>
            <a:ext cx="3206750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=""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093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=""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3995" y="4978400"/>
            <a:ext cx="3200400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241819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=""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=""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=""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=""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=""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=""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889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Bleed Photo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8CA3525-8B20-40AA-8585-C1CB9D293B68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F045A585-C5E4-4DFF-AE3A-0EA9773E9130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" name="Freeform 6">
              <a:extLst>
                <a:ext uri="{FF2B5EF4-FFF2-40B4-BE49-F238E27FC236}">
                  <a16:creationId xmlns="" xmlns:a16="http://schemas.microsoft.com/office/drawing/2014/main" id="{D8FDE86E-66A8-45FE-8B59-41FB9D05B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="" xmlns:a16="http://schemas.microsoft.com/office/drawing/2014/main" id="{B7AA4155-9310-415A-B110-0BF9DA5E5D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="" xmlns:a16="http://schemas.microsoft.com/office/drawing/2014/main" id="{83B3DCE9-C445-4A41-B77E-F198E3BADD2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="" xmlns:a16="http://schemas.microsoft.com/office/drawing/2014/main" id="{E182E788-22A0-496F-849F-FCC9079CB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="" xmlns:a16="http://schemas.microsoft.com/office/drawing/2014/main" id="{371C5B7A-6EBF-488F-86A0-39A4A325F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1">
              <a:extLst>
                <a:ext uri="{FF2B5EF4-FFF2-40B4-BE49-F238E27FC236}">
                  <a16:creationId xmlns="" xmlns:a16="http://schemas.microsoft.com/office/drawing/2014/main" id="{DECC2199-8BE0-4BE3-8039-08C58860B2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="" xmlns:a16="http://schemas.microsoft.com/office/drawing/2014/main" id="{2A5DFC5A-1DCA-4CC1-8322-583C069B4B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987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=""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1877" y="2055429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89301" y="2055429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4924" y="2055429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=""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2A683A08-B3B7-4685-8917-A5E3B284CDF5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590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=""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1225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3213" y="4267940"/>
            <a:ext cx="2744788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770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=""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5749" y="2060872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=""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2132" y="2060872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=""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2100" y="2060872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7" name="Oval 86">
            <a:extLst>
              <a:ext uri="{FF2B5EF4-FFF2-40B4-BE49-F238E27FC236}">
                <a16:creationId xmlns=""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6932" y="2060872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=""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A272F82-E4B3-4DBD-BC4F-768FE7F9503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=""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=""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67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798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=""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30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=""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6213" y="4269508"/>
            <a:ext cx="22860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588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=""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=""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=""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=""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5646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AD6567F8-257F-483B-B2D4-ACC66C513D8B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664" name="Right Triangle 663">
            <a:extLst>
              <a:ext uri="{FF2B5EF4-FFF2-40B4-BE49-F238E27FC236}">
                <a16:creationId xmlns="" xmlns:a16="http://schemas.microsoft.com/office/drawing/2014/main" id="{2C5A75DF-B9C1-4A5D-8693-A417E8858D63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5" name="Right Triangle 664">
            <a:extLst>
              <a:ext uri="{FF2B5EF4-FFF2-40B4-BE49-F238E27FC236}">
                <a16:creationId xmlns="" xmlns:a16="http://schemas.microsoft.com/office/drawing/2014/main" id="{A90A1136-1EEB-4C77-AFF4-9E0972EF13B5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6" name="Right Triangle 665">
            <a:extLst>
              <a:ext uri="{FF2B5EF4-FFF2-40B4-BE49-F238E27FC236}">
                <a16:creationId xmlns="" xmlns:a16="http://schemas.microsoft.com/office/drawing/2014/main" id="{B4FDC405-07DE-49A2-92C3-22D7CCC2B1FD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7" name="Right Triangle 666">
            <a:extLst>
              <a:ext uri="{FF2B5EF4-FFF2-40B4-BE49-F238E27FC236}">
                <a16:creationId xmlns="" xmlns:a16="http://schemas.microsoft.com/office/drawing/2014/main" id="{317C1343-52C5-4AAB-A6B1-5E64545CFC16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8" name="Right Triangle 667">
            <a:extLst>
              <a:ext uri="{FF2B5EF4-FFF2-40B4-BE49-F238E27FC236}">
                <a16:creationId xmlns="" xmlns:a16="http://schemas.microsoft.com/office/drawing/2014/main" id="{180F82F4-4FF4-4115-A2EE-359EF0AAF35B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9" name="Right Triangle 668">
            <a:extLst>
              <a:ext uri="{FF2B5EF4-FFF2-40B4-BE49-F238E27FC236}">
                <a16:creationId xmlns="" xmlns:a16="http://schemas.microsoft.com/office/drawing/2014/main" id="{D31F4E0E-C07A-465F-A7E0-9B67B9FBB38F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0" name="Right Triangle 669">
            <a:extLst>
              <a:ext uri="{FF2B5EF4-FFF2-40B4-BE49-F238E27FC236}">
                <a16:creationId xmlns="" xmlns:a16="http://schemas.microsoft.com/office/drawing/2014/main" id="{9660FF54-EE5F-469D-A717-B169EBB5113A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1" name="Right Triangle 670">
            <a:extLst>
              <a:ext uri="{FF2B5EF4-FFF2-40B4-BE49-F238E27FC236}">
                <a16:creationId xmlns="" xmlns:a16="http://schemas.microsoft.com/office/drawing/2014/main" id="{A262CDFD-0FF1-428E-96C5-E87AE98B3FAB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2" name="Right Triangle 671">
            <a:extLst>
              <a:ext uri="{FF2B5EF4-FFF2-40B4-BE49-F238E27FC236}">
                <a16:creationId xmlns="" xmlns:a16="http://schemas.microsoft.com/office/drawing/2014/main" id="{9FB9B9C6-14C5-44EC-8357-E491F4166AC7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3" name="Right Triangle 672">
            <a:extLst>
              <a:ext uri="{FF2B5EF4-FFF2-40B4-BE49-F238E27FC236}">
                <a16:creationId xmlns="" xmlns:a16="http://schemas.microsoft.com/office/drawing/2014/main" id="{D115A183-5DEE-4557-906C-841E8BF4AD8A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4" name="Right Triangle 673">
            <a:extLst>
              <a:ext uri="{FF2B5EF4-FFF2-40B4-BE49-F238E27FC236}">
                <a16:creationId xmlns="" xmlns:a16="http://schemas.microsoft.com/office/drawing/2014/main" id="{D4CB3AC0-7B72-4B5F-9C38-87217C5E0053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6" name="Right Triangle 675">
            <a:extLst>
              <a:ext uri="{FF2B5EF4-FFF2-40B4-BE49-F238E27FC236}">
                <a16:creationId xmlns="" xmlns:a16="http://schemas.microsoft.com/office/drawing/2014/main" id="{070D0D90-434D-4A79-8FAF-A28B596E8BA5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7" name="Right Triangle 676">
            <a:extLst>
              <a:ext uri="{FF2B5EF4-FFF2-40B4-BE49-F238E27FC236}">
                <a16:creationId xmlns="" xmlns:a16="http://schemas.microsoft.com/office/drawing/2014/main" id="{E0272DA3-CBE0-4928-B3BE-526A7132B020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8" name="Right Triangle 677">
            <a:extLst>
              <a:ext uri="{FF2B5EF4-FFF2-40B4-BE49-F238E27FC236}">
                <a16:creationId xmlns="" xmlns:a16="http://schemas.microsoft.com/office/drawing/2014/main" id="{2B259B49-A833-4074-9BC3-732A6ADC9E90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79" name="Right Triangle 678">
            <a:extLst>
              <a:ext uri="{FF2B5EF4-FFF2-40B4-BE49-F238E27FC236}">
                <a16:creationId xmlns="" xmlns:a16="http://schemas.microsoft.com/office/drawing/2014/main" id="{9DA52803-4D1C-4646-A426-92E685974004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0" name="Right Triangle 679">
            <a:extLst>
              <a:ext uri="{FF2B5EF4-FFF2-40B4-BE49-F238E27FC236}">
                <a16:creationId xmlns="" xmlns:a16="http://schemas.microsoft.com/office/drawing/2014/main" id="{44F2694C-C7FB-42C2-A130-87A3444CDB1A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1" name="Right Triangle 680">
            <a:extLst>
              <a:ext uri="{FF2B5EF4-FFF2-40B4-BE49-F238E27FC236}">
                <a16:creationId xmlns="" xmlns:a16="http://schemas.microsoft.com/office/drawing/2014/main" id="{0C0C2D22-DB2D-42C3-9C39-02B032BE37E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2" name="Right Triangle 681">
            <a:extLst>
              <a:ext uri="{FF2B5EF4-FFF2-40B4-BE49-F238E27FC236}">
                <a16:creationId xmlns="" xmlns:a16="http://schemas.microsoft.com/office/drawing/2014/main" id="{2B091DFD-235A-4F82-8400-3D2D23513EED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3" name="Right Triangle 682">
            <a:extLst>
              <a:ext uri="{FF2B5EF4-FFF2-40B4-BE49-F238E27FC236}">
                <a16:creationId xmlns="" xmlns:a16="http://schemas.microsoft.com/office/drawing/2014/main" id="{9F1ACCCB-E98E-4873-86E7-F06C490CFDAF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4" name="Right Triangle 683">
            <a:extLst>
              <a:ext uri="{FF2B5EF4-FFF2-40B4-BE49-F238E27FC236}">
                <a16:creationId xmlns="" xmlns:a16="http://schemas.microsoft.com/office/drawing/2014/main" id="{4E5AC737-AE04-405D-9369-4528A38149C6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5" name="Right Triangle 684">
            <a:extLst>
              <a:ext uri="{FF2B5EF4-FFF2-40B4-BE49-F238E27FC236}">
                <a16:creationId xmlns="" xmlns:a16="http://schemas.microsoft.com/office/drawing/2014/main" id="{5075BADC-B414-49AE-AD6B-CCF5D545CD37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6" name="Right Triangle 685">
            <a:extLst>
              <a:ext uri="{FF2B5EF4-FFF2-40B4-BE49-F238E27FC236}">
                <a16:creationId xmlns="" xmlns:a16="http://schemas.microsoft.com/office/drawing/2014/main" id="{14A93DDE-9D44-4F70-94E3-4445B9184CD9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7" name="Right Triangle 686">
            <a:extLst>
              <a:ext uri="{FF2B5EF4-FFF2-40B4-BE49-F238E27FC236}">
                <a16:creationId xmlns="" xmlns:a16="http://schemas.microsoft.com/office/drawing/2014/main" id="{A592FFE6-CF46-4EBE-BA58-E0E350F196F9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89" name="Right Triangle 688">
            <a:extLst>
              <a:ext uri="{FF2B5EF4-FFF2-40B4-BE49-F238E27FC236}">
                <a16:creationId xmlns="" xmlns:a16="http://schemas.microsoft.com/office/drawing/2014/main" id="{173D5322-E331-4813-93EC-69B856F13151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0" name="Right Triangle 689">
            <a:extLst>
              <a:ext uri="{FF2B5EF4-FFF2-40B4-BE49-F238E27FC236}">
                <a16:creationId xmlns="" xmlns:a16="http://schemas.microsoft.com/office/drawing/2014/main" id="{7087EB5C-B6C9-40F5-AAA9-8BF7A0F05F2D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1" name="Right Triangle 690">
            <a:extLst>
              <a:ext uri="{FF2B5EF4-FFF2-40B4-BE49-F238E27FC236}">
                <a16:creationId xmlns="" xmlns:a16="http://schemas.microsoft.com/office/drawing/2014/main" id="{6AB551A9-231E-452E-95A3-E890EF780EB2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2" name="Right Triangle 691">
            <a:extLst>
              <a:ext uri="{FF2B5EF4-FFF2-40B4-BE49-F238E27FC236}">
                <a16:creationId xmlns="" xmlns:a16="http://schemas.microsoft.com/office/drawing/2014/main" id="{21F04599-4599-4390-A8BB-A75F20BA9AF8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3" name="Right Triangle 692">
            <a:extLst>
              <a:ext uri="{FF2B5EF4-FFF2-40B4-BE49-F238E27FC236}">
                <a16:creationId xmlns="" xmlns:a16="http://schemas.microsoft.com/office/drawing/2014/main" id="{F1BB26B7-3C77-4B97-82F4-557B9675DD69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4" name="Right Triangle 693">
            <a:extLst>
              <a:ext uri="{FF2B5EF4-FFF2-40B4-BE49-F238E27FC236}">
                <a16:creationId xmlns="" xmlns:a16="http://schemas.microsoft.com/office/drawing/2014/main" id="{0776ED34-7278-4000-8E07-3C3FCCF35AD1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5" name="Right Triangle 694">
            <a:extLst>
              <a:ext uri="{FF2B5EF4-FFF2-40B4-BE49-F238E27FC236}">
                <a16:creationId xmlns="" xmlns:a16="http://schemas.microsoft.com/office/drawing/2014/main" id="{86D8E87C-B42C-4B03-8D84-C3999BCAC26C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6" name="Right Triangle 695">
            <a:extLst>
              <a:ext uri="{FF2B5EF4-FFF2-40B4-BE49-F238E27FC236}">
                <a16:creationId xmlns="" xmlns:a16="http://schemas.microsoft.com/office/drawing/2014/main" id="{9445DD0C-B2B3-493E-82CD-A24EF1FA983A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7" name="Right Triangle 696">
            <a:extLst>
              <a:ext uri="{FF2B5EF4-FFF2-40B4-BE49-F238E27FC236}">
                <a16:creationId xmlns="" xmlns:a16="http://schemas.microsoft.com/office/drawing/2014/main" id="{BC80C5D1-DF00-4032-B44A-1F21057F0197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8" name="Right Triangle 697">
            <a:extLst>
              <a:ext uri="{FF2B5EF4-FFF2-40B4-BE49-F238E27FC236}">
                <a16:creationId xmlns="" xmlns:a16="http://schemas.microsoft.com/office/drawing/2014/main" id="{C14A4699-BC04-4EE4-8BAA-34ED5DF9C577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99" name="Right Triangle 698">
            <a:extLst>
              <a:ext uri="{FF2B5EF4-FFF2-40B4-BE49-F238E27FC236}">
                <a16:creationId xmlns="" xmlns:a16="http://schemas.microsoft.com/office/drawing/2014/main" id="{925537A2-4317-4E47-9FE1-6B7803BBDE5F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1" name="Right Triangle 700">
            <a:extLst>
              <a:ext uri="{FF2B5EF4-FFF2-40B4-BE49-F238E27FC236}">
                <a16:creationId xmlns="" xmlns:a16="http://schemas.microsoft.com/office/drawing/2014/main" id="{1B607426-67FE-42D5-BCD6-19FDC482EA97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2" name="Right Triangle 701">
            <a:extLst>
              <a:ext uri="{FF2B5EF4-FFF2-40B4-BE49-F238E27FC236}">
                <a16:creationId xmlns="" xmlns:a16="http://schemas.microsoft.com/office/drawing/2014/main" id="{3721A5D6-FDD8-486E-A763-9ECC7183A88C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3" name="Right Triangle 702">
            <a:extLst>
              <a:ext uri="{FF2B5EF4-FFF2-40B4-BE49-F238E27FC236}">
                <a16:creationId xmlns="" xmlns:a16="http://schemas.microsoft.com/office/drawing/2014/main" id="{A205A44E-E520-43E2-8A45-05DA297D7B05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4" name="Right Triangle 703">
            <a:extLst>
              <a:ext uri="{FF2B5EF4-FFF2-40B4-BE49-F238E27FC236}">
                <a16:creationId xmlns="" xmlns:a16="http://schemas.microsoft.com/office/drawing/2014/main" id="{0D2B5A27-66BF-44F5-9BEE-BC124D04F6EC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5" name="Right Triangle 704">
            <a:extLst>
              <a:ext uri="{FF2B5EF4-FFF2-40B4-BE49-F238E27FC236}">
                <a16:creationId xmlns="" xmlns:a16="http://schemas.microsoft.com/office/drawing/2014/main" id="{9376A22E-84F0-4927-B75A-C1A44EA47339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6" name="Right Triangle 705">
            <a:extLst>
              <a:ext uri="{FF2B5EF4-FFF2-40B4-BE49-F238E27FC236}">
                <a16:creationId xmlns="" xmlns:a16="http://schemas.microsoft.com/office/drawing/2014/main" id="{10F437FB-B6F2-45B7-A64E-69C77E695654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7" name="Right Triangle 706">
            <a:extLst>
              <a:ext uri="{FF2B5EF4-FFF2-40B4-BE49-F238E27FC236}">
                <a16:creationId xmlns="" xmlns:a16="http://schemas.microsoft.com/office/drawing/2014/main" id="{AC0CD031-0B0F-423B-97C9-EE39FA3BFA61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8" name="Right Triangle 707">
            <a:extLst>
              <a:ext uri="{FF2B5EF4-FFF2-40B4-BE49-F238E27FC236}">
                <a16:creationId xmlns="" xmlns:a16="http://schemas.microsoft.com/office/drawing/2014/main" id="{EAF64B36-3319-4C74-9AB7-FEAB06B37641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09" name="Right Triangle 708">
            <a:extLst>
              <a:ext uri="{FF2B5EF4-FFF2-40B4-BE49-F238E27FC236}">
                <a16:creationId xmlns="" xmlns:a16="http://schemas.microsoft.com/office/drawing/2014/main" id="{E3C54209-D8C1-426E-9A8A-A542770AD73F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0" name="Right Triangle 709">
            <a:extLst>
              <a:ext uri="{FF2B5EF4-FFF2-40B4-BE49-F238E27FC236}">
                <a16:creationId xmlns="" xmlns:a16="http://schemas.microsoft.com/office/drawing/2014/main" id="{CE48EDDD-15A2-4179-9723-EF0790D9AB7A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1" name="Right Triangle 710">
            <a:extLst>
              <a:ext uri="{FF2B5EF4-FFF2-40B4-BE49-F238E27FC236}">
                <a16:creationId xmlns="" xmlns:a16="http://schemas.microsoft.com/office/drawing/2014/main" id="{AEB1B8E3-1301-4A21-AFF8-2369AF3E5025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2" name="Right Triangle 711">
            <a:extLst>
              <a:ext uri="{FF2B5EF4-FFF2-40B4-BE49-F238E27FC236}">
                <a16:creationId xmlns="" xmlns:a16="http://schemas.microsoft.com/office/drawing/2014/main" id="{22321A31-BBD8-4021-8D12-DD2AD359ACB7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6" name="Freeform: Shape 805">
            <a:extLst>
              <a:ext uri="{FF2B5EF4-FFF2-40B4-BE49-F238E27FC236}">
                <a16:creationId xmlns="" xmlns:a16="http://schemas.microsoft.com/office/drawing/2014/main" id="{1A9DA018-B052-4202-B3DD-762545F3AC9F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5" name="Freeform: Shape 804">
            <a:extLst>
              <a:ext uri="{FF2B5EF4-FFF2-40B4-BE49-F238E27FC236}">
                <a16:creationId xmlns="" xmlns:a16="http://schemas.microsoft.com/office/drawing/2014/main" id="{0B30A448-CF71-4D0C-BABB-85036722715B}"/>
              </a:ext>
            </a:extLst>
          </p:cNvPr>
          <p:cNvSpPr/>
          <p:nvPr/>
        </p:nvSpPr>
        <p:spPr bwMode="gray">
          <a:xfrm flipH="1">
            <a:off x="11644982" y="944040"/>
            <a:ext cx="547018" cy="547018"/>
          </a:xfrm>
          <a:custGeom>
            <a:avLst/>
            <a:gdLst>
              <a:gd name="connsiteX0" fmla="*/ 547018 w 547018"/>
              <a:gd name="connsiteY0" fmla="*/ 0 h 547018"/>
              <a:gd name="connsiteX1" fmla="*/ 0 w 547018"/>
              <a:gd name="connsiteY1" fmla="*/ 0 h 547018"/>
              <a:gd name="connsiteX2" fmla="*/ 0 w 547018"/>
              <a:gd name="connsiteY2" fmla="*/ 547018 h 547018"/>
              <a:gd name="connsiteX3" fmla="*/ 547018 w 547018"/>
              <a:gd name="connsiteY3" fmla="*/ 0 h 547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018" h="547018">
                <a:moveTo>
                  <a:pt x="547018" y="0"/>
                </a:moveTo>
                <a:lnTo>
                  <a:pt x="0" y="0"/>
                </a:lnTo>
                <a:lnTo>
                  <a:pt x="0" y="547018"/>
                </a:lnTo>
                <a:lnTo>
                  <a:pt x="5470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1" name="Freeform: Shape 800">
            <a:extLst>
              <a:ext uri="{FF2B5EF4-FFF2-40B4-BE49-F238E27FC236}">
                <a16:creationId xmlns="" xmlns:a16="http://schemas.microsoft.com/office/drawing/2014/main" id="{D9357F95-7EF6-4C2E-AA16-1B5306D68394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00" name="Freeform: Shape 799">
            <a:extLst>
              <a:ext uri="{FF2B5EF4-FFF2-40B4-BE49-F238E27FC236}">
                <a16:creationId xmlns="" xmlns:a16="http://schemas.microsoft.com/office/drawing/2014/main" id="{D3D62801-9D5B-4629-ADE5-11D828E45A92}"/>
              </a:ext>
            </a:extLst>
          </p:cNvPr>
          <p:cNvSpPr/>
          <p:nvPr/>
        </p:nvSpPr>
        <p:spPr bwMode="gray">
          <a:xfrm flipH="1">
            <a:off x="11645177" y="3853560"/>
            <a:ext cx="546823" cy="546823"/>
          </a:xfrm>
          <a:custGeom>
            <a:avLst/>
            <a:gdLst>
              <a:gd name="connsiteX0" fmla="*/ 546823 w 546823"/>
              <a:gd name="connsiteY0" fmla="*/ 0 h 546823"/>
              <a:gd name="connsiteX1" fmla="*/ 0 w 546823"/>
              <a:gd name="connsiteY1" fmla="*/ 0 h 546823"/>
              <a:gd name="connsiteX2" fmla="*/ 0 w 546823"/>
              <a:gd name="connsiteY2" fmla="*/ 546823 h 546823"/>
              <a:gd name="connsiteX3" fmla="*/ 546823 w 546823"/>
              <a:gd name="connsiteY3" fmla="*/ 0 h 5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6823" h="546823">
                <a:moveTo>
                  <a:pt x="546823" y="0"/>
                </a:moveTo>
                <a:lnTo>
                  <a:pt x="0" y="0"/>
                </a:lnTo>
                <a:lnTo>
                  <a:pt x="0" y="546823"/>
                </a:lnTo>
                <a:lnTo>
                  <a:pt x="546823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4" name="Freeform: Shape 793">
            <a:extLst>
              <a:ext uri="{FF2B5EF4-FFF2-40B4-BE49-F238E27FC236}">
                <a16:creationId xmlns="" xmlns:a16="http://schemas.microsoft.com/office/drawing/2014/main" id="{8D8B5F7D-87DB-4F9D-AEEA-3B88E754EC16}"/>
              </a:ext>
            </a:extLst>
          </p:cNvPr>
          <p:cNvSpPr/>
          <p:nvPr/>
        </p:nvSpPr>
        <p:spPr bwMode="gray">
          <a:xfrm flipH="1">
            <a:off x="11643794" y="394645"/>
            <a:ext cx="548206" cy="549395"/>
          </a:xfrm>
          <a:custGeom>
            <a:avLst/>
            <a:gdLst>
              <a:gd name="connsiteX0" fmla="*/ 0 w 548206"/>
              <a:gd name="connsiteY0" fmla="*/ 0 h 549395"/>
              <a:gd name="connsiteX1" fmla="*/ 0 w 548206"/>
              <a:gd name="connsiteY1" fmla="*/ 549395 h 549395"/>
              <a:gd name="connsiteX2" fmla="*/ 547018 w 548206"/>
              <a:gd name="connsiteY2" fmla="*/ 549395 h 549395"/>
              <a:gd name="connsiteX3" fmla="*/ 548206 w 548206"/>
              <a:gd name="connsiteY3" fmla="*/ 548206 h 549395"/>
              <a:gd name="connsiteX4" fmla="*/ 0 w 548206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206" h="549395">
                <a:moveTo>
                  <a:pt x="0" y="0"/>
                </a:moveTo>
                <a:lnTo>
                  <a:pt x="0" y="549395"/>
                </a:lnTo>
                <a:lnTo>
                  <a:pt x="547018" y="549395"/>
                </a:lnTo>
                <a:lnTo>
                  <a:pt x="548206" y="548206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3" name="Freeform: Shape 792">
            <a:extLst>
              <a:ext uri="{FF2B5EF4-FFF2-40B4-BE49-F238E27FC236}">
                <a16:creationId xmlns="" xmlns:a16="http://schemas.microsoft.com/office/drawing/2014/main" id="{C7A3549D-BEA0-4C50-BDBF-D6C0E332EB04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2" name="Freeform: Shape 791">
            <a:extLst>
              <a:ext uri="{FF2B5EF4-FFF2-40B4-BE49-F238E27FC236}">
                <a16:creationId xmlns="" xmlns:a16="http://schemas.microsoft.com/office/drawing/2014/main" id="{0BC61484-2257-4430-87EA-EEE20C384D6C}"/>
              </a:ext>
            </a:extLst>
          </p:cNvPr>
          <p:cNvSpPr/>
          <p:nvPr/>
        </p:nvSpPr>
        <p:spPr bwMode="gray">
          <a:xfrm flipH="1">
            <a:off x="11642605" y="944040"/>
            <a:ext cx="549395" cy="968826"/>
          </a:xfrm>
          <a:custGeom>
            <a:avLst/>
            <a:gdLst>
              <a:gd name="connsiteX0" fmla="*/ 549395 w 549395"/>
              <a:gd name="connsiteY0" fmla="*/ 0 h 968826"/>
              <a:gd name="connsiteX1" fmla="*/ 547018 w 549395"/>
              <a:gd name="connsiteY1" fmla="*/ 0 h 968826"/>
              <a:gd name="connsiteX2" fmla="*/ 0 w 549395"/>
              <a:gd name="connsiteY2" fmla="*/ 547018 h 968826"/>
              <a:gd name="connsiteX3" fmla="*/ 0 w 549395"/>
              <a:gd name="connsiteY3" fmla="*/ 968826 h 968826"/>
              <a:gd name="connsiteX4" fmla="*/ 549395 w 549395"/>
              <a:gd name="connsiteY4" fmla="*/ 968826 h 968826"/>
              <a:gd name="connsiteX5" fmla="*/ 549395 w 549395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68826">
                <a:moveTo>
                  <a:pt x="549395" y="0"/>
                </a:moveTo>
                <a:lnTo>
                  <a:pt x="547018" y="0"/>
                </a:lnTo>
                <a:lnTo>
                  <a:pt x="0" y="547018"/>
                </a:lnTo>
                <a:lnTo>
                  <a:pt x="0" y="968826"/>
                </a:lnTo>
                <a:lnTo>
                  <a:pt x="549395" y="968826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91" name="Freeform: Shape 790">
            <a:extLst>
              <a:ext uri="{FF2B5EF4-FFF2-40B4-BE49-F238E27FC236}">
                <a16:creationId xmlns="" xmlns:a16="http://schemas.microsoft.com/office/drawing/2014/main" id="{CD105FDE-FEDD-4E5E-875E-2568BD2BC3E8}"/>
              </a:ext>
            </a:extLst>
          </p:cNvPr>
          <p:cNvSpPr/>
          <p:nvPr/>
        </p:nvSpPr>
        <p:spPr bwMode="gray">
          <a:xfrm flipH="1">
            <a:off x="11642605" y="1913743"/>
            <a:ext cx="549395" cy="971203"/>
          </a:xfrm>
          <a:custGeom>
            <a:avLst/>
            <a:gdLst>
              <a:gd name="connsiteX0" fmla="*/ 549395 w 549395"/>
              <a:gd name="connsiteY0" fmla="*/ 0 h 971203"/>
              <a:gd name="connsiteX1" fmla="*/ 0 w 549395"/>
              <a:gd name="connsiteY1" fmla="*/ 0 h 971203"/>
              <a:gd name="connsiteX2" fmla="*/ 0 w 549395"/>
              <a:gd name="connsiteY2" fmla="*/ 421808 h 971203"/>
              <a:gd name="connsiteX3" fmla="*/ 0 w 549395"/>
              <a:gd name="connsiteY3" fmla="*/ 971203 h 971203"/>
              <a:gd name="connsiteX4" fmla="*/ 549395 w 549395"/>
              <a:gd name="connsiteY4" fmla="*/ 971203 h 971203"/>
              <a:gd name="connsiteX5" fmla="*/ 549395 w 549395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5" h="971203">
                <a:moveTo>
                  <a:pt x="549395" y="0"/>
                </a:moveTo>
                <a:lnTo>
                  <a:pt x="0" y="0"/>
                </a:lnTo>
                <a:lnTo>
                  <a:pt x="0" y="421808"/>
                </a:lnTo>
                <a:lnTo>
                  <a:pt x="0" y="971203"/>
                </a:lnTo>
                <a:lnTo>
                  <a:pt x="549395" y="971203"/>
                </a:lnTo>
                <a:lnTo>
                  <a:pt x="54939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9" name="Freeform: Shape 788">
            <a:extLst>
              <a:ext uri="{FF2B5EF4-FFF2-40B4-BE49-F238E27FC236}">
                <a16:creationId xmlns="" xmlns:a16="http://schemas.microsoft.com/office/drawing/2014/main" id="{A8D9DDDF-0B40-4665-9080-ECDF9D052859}"/>
              </a:ext>
            </a:extLst>
          </p:cNvPr>
          <p:cNvSpPr/>
          <p:nvPr/>
        </p:nvSpPr>
        <p:spPr bwMode="gray">
          <a:xfrm flipH="1">
            <a:off x="11643891" y="3304165"/>
            <a:ext cx="548109" cy="549395"/>
          </a:xfrm>
          <a:custGeom>
            <a:avLst/>
            <a:gdLst>
              <a:gd name="connsiteX0" fmla="*/ 0 w 548109"/>
              <a:gd name="connsiteY0" fmla="*/ 0 h 549395"/>
              <a:gd name="connsiteX1" fmla="*/ 0 w 548109"/>
              <a:gd name="connsiteY1" fmla="*/ 549395 h 549395"/>
              <a:gd name="connsiteX2" fmla="*/ 546823 w 548109"/>
              <a:gd name="connsiteY2" fmla="*/ 549395 h 549395"/>
              <a:gd name="connsiteX3" fmla="*/ 548109 w 548109"/>
              <a:gd name="connsiteY3" fmla="*/ 548109 h 549395"/>
              <a:gd name="connsiteX4" fmla="*/ 0 w 548109"/>
              <a:gd name="connsiteY4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109" h="549395">
                <a:moveTo>
                  <a:pt x="0" y="0"/>
                </a:moveTo>
                <a:lnTo>
                  <a:pt x="0" y="549395"/>
                </a:lnTo>
                <a:lnTo>
                  <a:pt x="546823" y="549395"/>
                </a:lnTo>
                <a:lnTo>
                  <a:pt x="548109" y="548109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8" name="Freeform: Shape 787">
            <a:extLst>
              <a:ext uri="{FF2B5EF4-FFF2-40B4-BE49-F238E27FC236}">
                <a16:creationId xmlns="" xmlns:a16="http://schemas.microsoft.com/office/drawing/2014/main" id="{6E6077E7-70AA-4E3D-98F5-AD19E37C253F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6" name="Freeform: Shape 785">
            <a:extLst>
              <a:ext uri="{FF2B5EF4-FFF2-40B4-BE49-F238E27FC236}">
                <a16:creationId xmlns="" xmlns:a16="http://schemas.microsoft.com/office/drawing/2014/main" id="{356C6A63-581D-4DEB-A13F-469034B75B77}"/>
              </a:ext>
            </a:extLst>
          </p:cNvPr>
          <p:cNvSpPr/>
          <p:nvPr/>
        </p:nvSpPr>
        <p:spPr bwMode="gray">
          <a:xfrm flipH="1">
            <a:off x="11642606" y="3853560"/>
            <a:ext cx="549394" cy="968632"/>
          </a:xfrm>
          <a:custGeom>
            <a:avLst/>
            <a:gdLst>
              <a:gd name="connsiteX0" fmla="*/ 549394 w 549394"/>
              <a:gd name="connsiteY0" fmla="*/ 0 h 968632"/>
              <a:gd name="connsiteX1" fmla="*/ 546823 w 549394"/>
              <a:gd name="connsiteY1" fmla="*/ 0 h 968632"/>
              <a:gd name="connsiteX2" fmla="*/ 0 w 549394"/>
              <a:gd name="connsiteY2" fmla="*/ 546823 h 968632"/>
              <a:gd name="connsiteX3" fmla="*/ 0 w 549394"/>
              <a:gd name="connsiteY3" fmla="*/ 968632 h 968632"/>
              <a:gd name="connsiteX4" fmla="*/ 549394 w 549394"/>
              <a:gd name="connsiteY4" fmla="*/ 968632 h 968632"/>
              <a:gd name="connsiteX5" fmla="*/ 549394 w 549394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394" h="968632">
                <a:moveTo>
                  <a:pt x="549394" y="0"/>
                </a:moveTo>
                <a:lnTo>
                  <a:pt x="546823" y="0"/>
                </a:lnTo>
                <a:lnTo>
                  <a:pt x="0" y="546823"/>
                </a:lnTo>
                <a:lnTo>
                  <a:pt x="0" y="968632"/>
                </a:lnTo>
                <a:lnTo>
                  <a:pt x="549394" y="968632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5" name="Freeform: Shape 784">
            <a:extLst>
              <a:ext uri="{FF2B5EF4-FFF2-40B4-BE49-F238E27FC236}">
                <a16:creationId xmlns="" xmlns:a16="http://schemas.microsoft.com/office/drawing/2014/main" id="{B88F2A3E-8794-4A6F-B8EC-468CF9A9C7CF}"/>
              </a:ext>
            </a:extLst>
          </p:cNvPr>
          <p:cNvSpPr/>
          <p:nvPr/>
        </p:nvSpPr>
        <p:spPr bwMode="gray">
          <a:xfrm flipH="1">
            <a:off x="11642606" y="4823069"/>
            <a:ext cx="549394" cy="971203"/>
          </a:xfrm>
          <a:custGeom>
            <a:avLst/>
            <a:gdLst>
              <a:gd name="connsiteX0" fmla="*/ 549394 w 549394"/>
              <a:gd name="connsiteY0" fmla="*/ 0 h 971203"/>
              <a:gd name="connsiteX1" fmla="*/ 0 w 549394"/>
              <a:gd name="connsiteY1" fmla="*/ 0 h 971203"/>
              <a:gd name="connsiteX2" fmla="*/ 0 w 549394"/>
              <a:gd name="connsiteY2" fmla="*/ 421809 h 971203"/>
              <a:gd name="connsiteX3" fmla="*/ 549394 w 549394"/>
              <a:gd name="connsiteY3" fmla="*/ 971203 h 971203"/>
              <a:gd name="connsiteX4" fmla="*/ 549394 w 549394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394" h="971203">
                <a:moveTo>
                  <a:pt x="549394" y="0"/>
                </a:moveTo>
                <a:lnTo>
                  <a:pt x="0" y="0"/>
                </a:lnTo>
                <a:lnTo>
                  <a:pt x="0" y="421809"/>
                </a:lnTo>
                <a:lnTo>
                  <a:pt x="549394" y="971203"/>
                </a:lnTo>
                <a:lnTo>
                  <a:pt x="549394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4" name="Freeform: Shape 783">
            <a:extLst>
              <a:ext uri="{FF2B5EF4-FFF2-40B4-BE49-F238E27FC236}">
                <a16:creationId xmlns="" xmlns:a16="http://schemas.microsoft.com/office/drawing/2014/main" id="{B08AAEAD-23A2-452F-8325-9F54FD378B43}"/>
              </a:ext>
            </a:extLst>
          </p:cNvPr>
          <p:cNvSpPr/>
          <p:nvPr/>
        </p:nvSpPr>
        <p:spPr bwMode="gray">
          <a:xfrm flipH="1">
            <a:off x="11642605" y="6217163"/>
            <a:ext cx="549395" cy="549395"/>
          </a:xfrm>
          <a:custGeom>
            <a:avLst/>
            <a:gdLst>
              <a:gd name="connsiteX0" fmla="*/ 0 w 549395"/>
              <a:gd name="connsiteY0" fmla="*/ 0 h 549395"/>
              <a:gd name="connsiteX1" fmla="*/ 0 w 549395"/>
              <a:gd name="connsiteY1" fmla="*/ 549395 h 549395"/>
              <a:gd name="connsiteX2" fmla="*/ 549395 w 549395"/>
              <a:gd name="connsiteY2" fmla="*/ 549395 h 549395"/>
              <a:gd name="connsiteX3" fmla="*/ 0 w 549395"/>
              <a:gd name="connsiteY3" fmla="*/ 0 h 549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395" h="549395">
                <a:moveTo>
                  <a:pt x="0" y="0"/>
                </a:moveTo>
                <a:lnTo>
                  <a:pt x="0" y="549395"/>
                </a:lnTo>
                <a:lnTo>
                  <a:pt x="549395" y="54939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3" name="Right Triangle 722">
            <a:extLst>
              <a:ext uri="{FF2B5EF4-FFF2-40B4-BE49-F238E27FC236}">
                <a16:creationId xmlns="" xmlns:a16="http://schemas.microsoft.com/office/drawing/2014/main" id="{3E22D31F-5380-4036-9107-1B9960149930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4" name="Right Triangle 723">
            <a:extLst>
              <a:ext uri="{FF2B5EF4-FFF2-40B4-BE49-F238E27FC236}">
                <a16:creationId xmlns="" xmlns:a16="http://schemas.microsoft.com/office/drawing/2014/main" id="{B9E47E7A-CBF3-4332-A2F1-DBDD0013A86B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5" name="Right Triangle 724">
            <a:extLst>
              <a:ext uri="{FF2B5EF4-FFF2-40B4-BE49-F238E27FC236}">
                <a16:creationId xmlns="" xmlns:a16="http://schemas.microsoft.com/office/drawing/2014/main" id="{46E98528-7204-4F8D-877D-54A607318DF3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6" name="Right Triangle 725">
            <a:extLst>
              <a:ext uri="{FF2B5EF4-FFF2-40B4-BE49-F238E27FC236}">
                <a16:creationId xmlns="" xmlns:a16="http://schemas.microsoft.com/office/drawing/2014/main" id="{D8E6B450-C85D-4039-BF6C-FAA4C9AA3DFD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7" name="Right Triangle 726">
            <a:extLst>
              <a:ext uri="{FF2B5EF4-FFF2-40B4-BE49-F238E27FC236}">
                <a16:creationId xmlns="" xmlns:a16="http://schemas.microsoft.com/office/drawing/2014/main" id="{4F10CD0C-5955-4F69-BA2B-9F496ADA4C4F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8" name="Right Triangle 727">
            <a:extLst>
              <a:ext uri="{FF2B5EF4-FFF2-40B4-BE49-F238E27FC236}">
                <a16:creationId xmlns="" xmlns:a16="http://schemas.microsoft.com/office/drawing/2014/main" id="{272E5C83-ED67-45FE-8643-CE688AB10F22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9" name="Right Triangle 728">
            <a:extLst>
              <a:ext uri="{FF2B5EF4-FFF2-40B4-BE49-F238E27FC236}">
                <a16:creationId xmlns="" xmlns:a16="http://schemas.microsoft.com/office/drawing/2014/main" id="{F6B1467E-B931-4E40-A0C6-CC1147CC382E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0" name="Right Triangle 729">
            <a:extLst>
              <a:ext uri="{FF2B5EF4-FFF2-40B4-BE49-F238E27FC236}">
                <a16:creationId xmlns="" xmlns:a16="http://schemas.microsoft.com/office/drawing/2014/main" id="{B188300A-D890-40C0-82A2-6D5C1B3211FB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1" name="Right Triangle 730">
            <a:extLst>
              <a:ext uri="{FF2B5EF4-FFF2-40B4-BE49-F238E27FC236}">
                <a16:creationId xmlns="" xmlns:a16="http://schemas.microsoft.com/office/drawing/2014/main" id="{B650832F-3E4C-436F-A241-1885D9DBD00A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2" name="Right Triangle 731">
            <a:extLst>
              <a:ext uri="{FF2B5EF4-FFF2-40B4-BE49-F238E27FC236}">
                <a16:creationId xmlns="" xmlns:a16="http://schemas.microsoft.com/office/drawing/2014/main" id="{E6BE1D67-5968-40F8-8DFC-636F0BAB83FB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3" name="Right Triangle 732">
            <a:extLst>
              <a:ext uri="{FF2B5EF4-FFF2-40B4-BE49-F238E27FC236}">
                <a16:creationId xmlns="" xmlns:a16="http://schemas.microsoft.com/office/drawing/2014/main" id="{9BEE8E88-559E-405B-AC1E-936C66C7DE89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4" name="Right Triangle 733">
            <a:extLst>
              <a:ext uri="{FF2B5EF4-FFF2-40B4-BE49-F238E27FC236}">
                <a16:creationId xmlns="" xmlns:a16="http://schemas.microsoft.com/office/drawing/2014/main" id="{B165E6C6-C6A9-4E1E-8261-1001059E47A8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7" name="Right Triangle 736">
            <a:extLst>
              <a:ext uri="{FF2B5EF4-FFF2-40B4-BE49-F238E27FC236}">
                <a16:creationId xmlns="" xmlns:a16="http://schemas.microsoft.com/office/drawing/2014/main" id="{0C6887A0-AF09-41E0-B426-CF82BC98B0E8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8" name="Right Triangle 737">
            <a:extLst>
              <a:ext uri="{FF2B5EF4-FFF2-40B4-BE49-F238E27FC236}">
                <a16:creationId xmlns="" xmlns:a16="http://schemas.microsoft.com/office/drawing/2014/main" id="{A2B1D576-0511-448B-A9F8-017BFA62DCAD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9" name="Right Triangle 738">
            <a:extLst>
              <a:ext uri="{FF2B5EF4-FFF2-40B4-BE49-F238E27FC236}">
                <a16:creationId xmlns="" xmlns:a16="http://schemas.microsoft.com/office/drawing/2014/main" id="{66B18D9F-B012-4FC2-A44F-D8096D86070C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0" name="Right Triangle 739">
            <a:extLst>
              <a:ext uri="{FF2B5EF4-FFF2-40B4-BE49-F238E27FC236}">
                <a16:creationId xmlns="" xmlns:a16="http://schemas.microsoft.com/office/drawing/2014/main" id="{4C415472-B385-447B-AC0A-59F7EF1F7640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1" name="Right Triangle 740">
            <a:extLst>
              <a:ext uri="{FF2B5EF4-FFF2-40B4-BE49-F238E27FC236}">
                <a16:creationId xmlns="" xmlns:a16="http://schemas.microsoft.com/office/drawing/2014/main" id="{D618D2F0-5040-4487-9320-BF03512CB652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2" name="Right Triangle 741">
            <a:extLst>
              <a:ext uri="{FF2B5EF4-FFF2-40B4-BE49-F238E27FC236}">
                <a16:creationId xmlns="" xmlns:a16="http://schemas.microsoft.com/office/drawing/2014/main" id="{13EC3D77-2DA3-4DE4-B637-B6E1E9245641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3" name="Right Triangle 742">
            <a:extLst>
              <a:ext uri="{FF2B5EF4-FFF2-40B4-BE49-F238E27FC236}">
                <a16:creationId xmlns="" xmlns:a16="http://schemas.microsoft.com/office/drawing/2014/main" id="{22098F0C-2982-4134-A5D2-3A88C1AD8653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4" name="Right Triangle 743">
            <a:extLst>
              <a:ext uri="{FF2B5EF4-FFF2-40B4-BE49-F238E27FC236}">
                <a16:creationId xmlns="" xmlns:a16="http://schemas.microsoft.com/office/drawing/2014/main" id="{CE367989-B41E-4AC6-B6A6-5E304F9566FE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5" name="Right Triangle 744">
            <a:extLst>
              <a:ext uri="{FF2B5EF4-FFF2-40B4-BE49-F238E27FC236}">
                <a16:creationId xmlns="" xmlns:a16="http://schemas.microsoft.com/office/drawing/2014/main" id="{CA89A69F-22F4-4B64-9236-CF8BC718107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6" name="Right Triangle 745">
            <a:extLst>
              <a:ext uri="{FF2B5EF4-FFF2-40B4-BE49-F238E27FC236}">
                <a16:creationId xmlns="" xmlns:a16="http://schemas.microsoft.com/office/drawing/2014/main" id="{2CBB5DB4-6118-4872-9054-2F5A896E1FFC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7" name="Right Triangle 746">
            <a:extLst>
              <a:ext uri="{FF2B5EF4-FFF2-40B4-BE49-F238E27FC236}">
                <a16:creationId xmlns="" xmlns:a16="http://schemas.microsoft.com/office/drawing/2014/main" id="{4E35E85A-DD92-4A15-AE9E-1039AF4B06AD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8" name="Right Triangle 747">
            <a:extLst>
              <a:ext uri="{FF2B5EF4-FFF2-40B4-BE49-F238E27FC236}">
                <a16:creationId xmlns="" xmlns:a16="http://schemas.microsoft.com/office/drawing/2014/main" id="{E3FBAB74-79E7-4890-B1D2-5DD21B297B7D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49" name="Right Triangle 748">
            <a:extLst>
              <a:ext uri="{FF2B5EF4-FFF2-40B4-BE49-F238E27FC236}">
                <a16:creationId xmlns="" xmlns:a16="http://schemas.microsoft.com/office/drawing/2014/main" id="{4061B251-6E80-4362-89D2-7324515AC2B4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1" name="Right Triangle 750">
            <a:extLst>
              <a:ext uri="{FF2B5EF4-FFF2-40B4-BE49-F238E27FC236}">
                <a16:creationId xmlns="" xmlns:a16="http://schemas.microsoft.com/office/drawing/2014/main" id="{81605547-D2F9-4FED-8C34-F1FE73878546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2" name="Right Triangle 751">
            <a:extLst>
              <a:ext uri="{FF2B5EF4-FFF2-40B4-BE49-F238E27FC236}">
                <a16:creationId xmlns="" xmlns:a16="http://schemas.microsoft.com/office/drawing/2014/main" id="{1DD05993-48BF-4BF0-A9C2-AC47240F4908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3" name="Right Triangle 752">
            <a:extLst>
              <a:ext uri="{FF2B5EF4-FFF2-40B4-BE49-F238E27FC236}">
                <a16:creationId xmlns="" xmlns:a16="http://schemas.microsoft.com/office/drawing/2014/main" id="{AFAA0356-99BA-4C4D-AE54-6D41F5F6342C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4" name="Right Triangle 753">
            <a:extLst>
              <a:ext uri="{FF2B5EF4-FFF2-40B4-BE49-F238E27FC236}">
                <a16:creationId xmlns="" xmlns:a16="http://schemas.microsoft.com/office/drawing/2014/main" id="{FEB49CD0-624F-4EFF-BB66-50522379056E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5" name="Right Triangle 754">
            <a:extLst>
              <a:ext uri="{FF2B5EF4-FFF2-40B4-BE49-F238E27FC236}">
                <a16:creationId xmlns="" xmlns:a16="http://schemas.microsoft.com/office/drawing/2014/main" id="{ABB47E31-296D-449A-9434-91EB835C1BDC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6" name="Right Triangle 755">
            <a:extLst>
              <a:ext uri="{FF2B5EF4-FFF2-40B4-BE49-F238E27FC236}">
                <a16:creationId xmlns="" xmlns:a16="http://schemas.microsoft.com/office/drawing/2014/main" id="{784EA560-CDD0-4FE9-99D1-F442AAEAAA07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7" name="Right Triangle 756">
            <a:extLst>
              <a:ext uri="{FF2B5EF4-FFF2-40B4-BE49-F238E27FC236}">
                <a16:creationId xmlns="" xmlns:a16="http://schemas.microsoft.com/office/drawing/2014/main" id="{CA1EEF65-B6C8-492C-8986-AA06DD0ECF0F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8" name="Right Triangle 757">
            <a:extLst>
              <a:ext uri="{FF2B5EF4-FFF2-40B4-BE49-F238E27FC236}">
                <a16:creationId xmlns="" xmlns:a16="http://schemas.microsoft.com/office/drawing/2014/main" id="{C9A9CF9C-19E8-404A-B473-E5BE50486F39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9" name="Right Triangle 758">
            <a:extLst>
              <a:ext uri="{FF2B5EF4-FFF2-40B4-BE49-F238E27FC236}">
                <a16:creationId xmlns="" xmlns:a16="http://schemas.microsoft.com/office/drawing/2014/main" id="{16B57B36-B749-411E-8280-ED23ACD33E7B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0" name="Right Triangle 759">
            <a:extLst>
              <a:ext uri="{FF2B5EF4-FFF2-40B4-BE49-F238E27FC236}">
                <a16:creationId xmlns="" xmlns:a16="http://schemas.microsoft.com/office/drawing/2014/main" id="{6D770A62-A527-4B7D-BB9D-B46CACB9F370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1" name="Right Triangle 760">
            <a:extLst>
              <a:ext uri="{FF2B5EF4-FFF2-40B4-BE49-F238E27FC236}">
                <a16:creationId xmlns="" xmlns:a16="http://schemas.microsoft.com/office/drawing/2014/main" id="{B15B1A1A-39C0-4529-A83A-437B5EEA4CD0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5" name="Right Triangle 564">
            <a:extLst>
              <a:ext uri="{FF2B5EF4-FFF2-40B4-BE49-F238E27FC236}">
                <a16:creationId xmlns="" xmlns:a16="http://schemas.microsoft.com/office/drawing/2014/main" id="{5A4E746D-3C3B-4D53-959F-C836AF227DE2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6" name="Right Triangle 565">
            <a:extLst>
              <a:ext uri="{FF2B5EF4-FFF2-40B4-BE49-F238E27FC236}">
                <a16:creationId xmlns="" xmlns:a16="http://schemas.microsoft.com/office/drawing/2014/main" id="{8C99A34E-1530-4A70-BEA6-13365FBFCF62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7" name="Right Triangle 566">
            <a:extLst>
              <a:ext uri="{FF2B5EF4-FFF2-40B4-BE49-F238E27FC236}">
                <a16:creationId xmlns="" xmlns:a16="http://schemas.microsoft.com/office/drawing/2014/main" id="{6C86787E-4B1E-4795-8F01-302C1EAA7C5E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8" name="Right Triangle 567">
            <a:extLst>
              <a:ext uri="{FF2B5EF4-FFF2-40B4-BE49-F238E27FC236}">
                <a16:creationId xmlns="" xmlns:a16="http://schemas.microsoft.com/office/drawing/2014/main" id="{0557DA40-0B50-4571-ADB7-E92D5ED30F3C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9" name="Right Triangle 568">
            <a:extLst>
              <a:ext uri="{FF2B5EF4-FFF2-40B4-BE49-F238E27FC236}">
                <a16:creationId xmlns="" xmlns:a16="http://schemas.microsoft.com/office/drawing/2014/main" id="{4BAB721F-0FF5-4B2B-AEE5-E236A274AAA8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0" name="Right Triangle 569">
            <a:extLst>
              <a:ext uri="{FF2B5EF4-FFF2-40B4-BE49-F238E27FC236}">
                <a16:creationId xmlns="" xmlns:a16="http://schemas.microsoft.com/office/drawing/2014/main" id="{5FCB2851-552E-4894-923D-149F0F822D81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1" name="Right Triangle 570">
            <a:extLst>
              <a:ext uri="{FF2B5EF4-FFF2-40B4-BE49-F238E27FC236}">
                <a16:creationId xmlns="" xmlns:a16="http://schemas.microsoft.com/office/drawing/2014/main" id="{C07F9D48-01DA-475D-A1E1-D985899851A9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2" name="Right Triangle 571">
            <a:extLst>
              <a:ext uri="{FF2B5EF4-FFF2-40B4-BE49-F238E27FC236}">
                <a16:creationId xmlns="" xmlns:a16="http://schemas.microsoft.com/office/drawing/2014/main" id="{5F7940E6-B49A-4E60-80BF-DDE5F67A6B36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3" name="Right Triangle 572">
            <a:extLst>
              <a:ext uri="{FF2B5EF4-FFF2-40B4-BE49-F238E27FC236}">
                <a16:creationId xmlns="" xmlns:a16="http://schemas.microsoft.com/office/drawing/2014/main" id="{3A51084D-A503-43F3-8B18-24A6F76FFCCF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4" name="Right Triangle 573">
            <a:extLst>
              <a:ext uri="{FF2B5EF4-FFF2-40B4-BE49-F238E27FC236}">
                <a16:creationId xmlns="" xmlns:a16="http://schemas.microsoft.com/office/drawing/2014/main" id="{C829B06F-934B-4B81-8FEA-32B7C2215111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5" name="Right Triangle 574">
            <a:extLst>
              <a:ext uri="{FF2B5EF4-FFF2-40B4-BE49-F238E27FC236}">
                <a16:creationId xmlns="" xmlns:a16="http://schemas.microsoft.com/office/drawing/2014/main" id="{7E1BDC98-52A0-4FD1-8421-75555F93D09B}"/>
              </a:ext>
            </a:extLst>
          </p:cNvPr>
          <p:cNvSpPr/>
          <p:nvPr/>
        </p:nvSpPr>
        <p:spPr bwMode="gray">
          <a:xfrm rot="10800000">
            <a:off x="6785686" y="-22208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7" name="Right Triangle 576">
            <a:extLst>
              <a:ext uri="{FF2B5EF4-FFF2-40B4-BE49-F238E27FC236}">
                <a16:creationId xmlns="" xmlns:a16="http://schemas.microsoft.com/office/drawing/2014/main" id="{ACC2949E-3286-486B-8D95-976F7FBB128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8" name="Right Triangle 577">
            <a:extLst>
              <a:ext uri="{FF2B5EF4-FFF2-40B4-BE49-F238E27FC236}">
                <a16:creationId xmlns="" xmlns:a16="http://schemas.microsoft.com/office/drawing/2014/main" id="{F5C5469C-7098-4CB6-B030-6646E4D1375B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9" name="Right Triangle 578">
            <a:extLst>
              <a:ext uri="{FF2B5EF4-FFF2-40B4-BE49-F238E27FC236}">
                <a16:creationId xmlns="" xmlns:a16="http://schemas.microsoft.com/office/drawing/2014/main" id="{5A8390C4-7D9D-46DB-91DF-DBD8210FE02A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0" name="Right Triangle 579">
            <a:extLst>
              <a:ext uri="{FF2B5EF4-FFF2-40B4-BE49-F238E27FC236}">
                <a16:creationId xmlns="" xmlns:a16="http://schemas.microsoft.com/office/drawing/2014/main" id="{9BE8B15B-B597-415C-A142-DF74AF30D270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1" name="Right Triangle 580">
            <a:extLst>
              <a:ext uri="{FF2B5EF4-FFF2-40B4-BE49-F238E27FC236}">
                <a16:creationId xmlns="" xmlns:a16="http://schemas.microsoft.com/office/drawing/2014/main" id="{014BFE1E-1C83-488E-AB5A-C86F60E83A3C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2" name="Right Triangle 581">
            <a:extLst>
              <a:ext uri="{FF2B5EF4-FFF2-40B4-BE49-F238E27FC236}">
                <a16:creationId xmlns="" xmlns:a16="http://schemas.microsoft.com/office/drawing/2014/main" id="{B645A53D-B562-4695-8BE3-743EC71DCD51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3" name="Right Triangle 582">
            <a:extLst>
              <a:ext uri="{FF2B5EF4-FFF2-40B4-BE49-F238E27FC236}">
                <a16:creationId xmlns="" xmlns:a16="http://schemas.microsoft.com/office/drawing/2014/main" id="{26B694A6-38A4-4A66-B185-881741507569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4" name="Right Triangle 583">
            <a:extLst>
              <a:ext uri="{FF2B5EF4-FFF2-40B4-BE49-F238E27FC236}">
                <a16:creationId xmlns="" xmlns:a16="http://schemas.microsoft.com/office/drawing/2014/main" id="{19790F5C-E85E-4C2A-9603-F6D7F4DB5048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5" name="Right Triangle 584">
            <a:extLst>
              <a:ext uri="{FF2B5EF4-FFF2-40B4-BE49-F238E27FC236}">
                <a16:creationId xmlns="" xmlns:a16="http://schemas.microsoft.com/office/drawing/2014/main" id="{FDA733CF-B68A-4988-A22A-19CA08EEC040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6" name="Right Triangle 585">
            <a:extLst>
              <a:ext uri="{FF2B5EF4-FFF2-40B4-BE49-F238E27FC236}">
                <a16:creationId xmlns="" xmlns:a16="http://schemas.microsoft.com/office/drawing/2014/main" id="{863AEBA4-A4D5-483D-9761-26EDD8E2A3FF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7" name="Right Triangle 586">
            <a:extLst>
              <a:ext uri="{FF2B5EF4-FFF2-40B4-BE49-F238E27FC236}">
                <a16:creationId xmlns="" xmlns:a16="http://schemas.microsoft.com/office/drawing/2014/main" id="{969145DD-B3E4-41B3-8A07-3897749C603F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8" name="Right Triangle 587">
            <a:extLst>
              <a:ext uri="{FF2B5EF4-FFF2-40B4-BE49-F238E27FC236}">
                <a16:creationId xmlns="" xmlns:a16="http://schemas.microsoft.com/office/drawing/2014/main" id="{2F2E4CE1-A94F-469A-9822-1A2BAC9250D2}"/>
              </a:ext>
            </a:extLst>
          </p:cNvPr>
          <p:cNvSpPr/>
          <p:nvPr/>
        </p:nvSpPr>
        <p:spPr bwMode="gray">
          <a:xfrm rot="10800000" flipH="1">
            <a:off x="7756889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0" name="Right Triangle 589">
            <a:extLst>
              <a:ext uri="{FF2B5EF4-FFF2-40B4-BE49-F238E27FC236}">
                <a16:creationId xmlns="" xmlns:a16="http://schemas.microsoft.com/office/drawing/2014/main" id="{3D349ECB-4D4E-4674-89A7-3371E74A6B88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1" name="Right Triangle 590">
            <a:extLst>
              <a:ext uri="{FF2B5EF4-FFF2-40B4-BE49-F238E27FC236}">
                <a16:creationId xmlns="" xmlns:a16="http://schemas.microsoft.com/office/drawing/2014/main" id="{38A51940-A5AB-4D31-88AA-13A45187A635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2" name="Right Triangle 591">
            <a:extLst>
              <a:ext uri="{FF2B5EF4-FFF2-40B4-BE49-F238E27FC236}">
                <a16:creationId xmlns="" xmlns:a16="http://schemas.microsoft.com/office/drawing/2014/main" id="{3F8D1F62-2A9C-441E-B6D5-05E44562485B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3" name="Right Triangle 592">
            <a:extLst>
              <a:ext uri="{FF2B5EF4-FFF2-40B4-BE49-F238E27FC236}">
                <a16:creationId xmlns="" xmlns:a16="http://schemas.microsoft.com/office/drawing/2014/main" id="{114C1A95-27CA-4FFE-B58E-B536C9EDF6AD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4" name="Right Triangle 593">
            <a:extLst>
              <a:ext uri="{FF2B5EF4-FFF2-40B4-BE49-F238E27FC236}">
                <a16:creationId xmlns="" xmlns:a16="http://schemas.microsoft.com/office/drawing/2014/main" id="{D6FD7AED-8728-49AC-94C2-C029A2F9638E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5" name="Right Triangle 594">
            <a:extLst>
              <a:ext uri="{FF2B5EF4-FFF2-40B4-BE49-F238E27FC236}">
                <a16:creationId xmlns="" xmlns:a16="http://schemas.microsoft.com/office/drawing/2014/main" id="{0606A9DF-ACC9-4A4C-B675-12B943DC9FCB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6" name="Right Triangle 595">
            <a:extLst>
              <a:ext uri="{FF2B5EF4-FFF2-40B4-BE49-F238E27FC236}">
                <a16:creationId xmlns="" xmlns:a16="http://schemas.microsoft.com/office/drawing/2014/main" id="{7088B477-E571-4EC6-9B97-7EBBE23A71CA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7" name="Right Triangle 596">
            <a:extLst>
              <a:ext uri="{FF2B5EF4-FFF2-40B4-BE49-F238E27FC236}">
                <a16:creationId xmlns="" xmlns:a16="http://schemas.microsoft.com/office/drawing/2014/main" id="{FF332D33-D87E-48D6-81F9-B58461D0FAC0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8" name="Right Triangle 597">
            <a:extLst>
              <a:ext uri="{FF2B5EF4-FFF2-40B4-BE49-F238E27FC236}">
                <a16:creationId xmlns="" xmlns:a16="http://schemas.microsoft.com/office/drawing/2014/main" id="{10A4BEDF-822E-493D-8C68-D93DC3A59A95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99" name="Right Triangle 598">
            <a:extLst>
              <a:ext uri="{FF2B5EF4-FFF2-40B4-BE49-F238E27FC236}">
                <a16:creationId xmlns="" xmlns:a16="http://schemas.microsoft.com/office/drawing/2014/main" id="{721158A8-0A83-4839-AFE5-A2FB46C65CD2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0" name="Right Triangle 599">
            <a:extLst>
              <a:ext uri="{FF2B5EF4-FFF2-40B4-BE49-F238E27FC236}">
                <a16:creationId xmlns="" xmlns:a16="http://schemas.microsoft.com/office/drawing/2014/main" id="{FCFF0ED6-8CEE-4916-94EA-58287DA44637}"/>
              </a:ext>
            </a:extLst>
          </p:cNvPr>
          <p:cNvSpPr/>
          <p:nvPr/>
        </p:nvSpPr>
        <p:spPr bwMode="gray">
          <a:xfrm rot="10800000">
            <a:off x="8728091" y="-22208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2" name="Right Triangle 601">
            <a:extLst>
              <a:ext uri="{FF2B5EF4-FFF2-40B4-BE49-F238E27FC236}">
                <a16:creationId xmlns="" xmlns:a16="http://schemas.microsoft.com/office/drawing/2014/main" id="{D4A3D2C0-19E0-484B-A18A-7CF98583F1DA}"/>
              </a:ext>
            </a:extLst>
          </p:cNvPr>
          <p:cNvSpPr/>
          <p:nvPr/>
        </p:nvSpPr>
        <p:spPr bwMode="gray">
          <a:xfrm flipH="1">
            <a:off x="9699295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3" name="Right Triangle 602">
            <a:extLst>
              <a:ext uri="{FF2B5EF4-FFF2-40B4-BE49-F238E27FC236}">
                <a16:creationId xmlns="" xmlns:a16="http://schemas.microsoft.com/office/drawing/2014/main" id="{3DF88E98-26D2-4302-A744-DDA542D17B20}"/>
              </a:ext>
            </a:extLst>
          </p:cNvPr>
          <p:cNvSpPr/>
          <p:nvPr/>
        </p:nvSpPr>
        <p:spPr bwMode="gray">
          <a:xfrm rot="10800000"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4" name="Right Triangle 603">
            <a:extLst>
              <a:ext uri="{FF2B5EF4-FFF2-40B4-BE49-F238E27FC236}">
                <a16:creationId xmlns="" xmlns:a16="http://schemas.microsoft.com/office/drawing/2014/main" id="{93C48F64-3482-4BDB-A108-68D4378FEBEB}"/>
              </a:ext>
            </a:extLst>
          </p:cNvPr>
          <p:cNvSpPr/>
          <p:nvPr/>
        </p:nvSpPr>
        <p:spPr bwMode="gray">
          <a:xfrm flipH="1" flipV="1">
            <a:off x="9699295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5" name="Right Triangle 604">
            <a:extLst>
              <a:ext uri="{FF2B5EF4-FFF2-40B4-BE49-F238E27FC236}">
                <a16:creationId xmlns="" xmlns:a16="http://schemas.microsoft.com/office/drawing/2014/main" id="{ABB07820-1CE7-42A8-9BBE-63EDD698AB21}"/>
              </a:ext>
            </a:extLst>
          </p:cNvPr>
          <p:cNvSpPr/>
          <p:nvPr/>
        </p:nvSpPr>
        <p:spPr bwMode="gray">
          <a:xfrm rot="10800000"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6" name="Right Triangle 605">
            <a:extLst>
              <a:ext uri="{FF2B5EF4-FFF2-40B4-BE49-F238E27FC236}">
                <a16:creationId xmlns="" xmlns:a16="http://schemas.microsoft.com/office/drawing/2014/main" id="{6CEBF25F-D078-409C-878D-434CDD99CD5D}"/>
              </a:ext>
            </a:extLst>
          </p:cNvPr>
          <p:cNvSpPr/>
          <p:nvPr/>
        </p:nvSpPr>
        <p:spPr bwMode="gray">
          <a:xfrm flipH="1">
            <a:off x="9699295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7" name="Right Triangle 606">
            <a:extLst>
              <a:ext uri="{FF2B5EF4-FFF2-40B4-BE49-F238E27FC236}">
                <a16:creationId xmlns="" xmlns:a16="http://schemas.microsoft.com/office/drawing/2014/main" id="{173257F4-F956-4D4B-A1CB-9E6C42F3E7DF}"/>
              </a:ext>
            </a:extLst>
          </p:cNvPr>
          <p:cNvSpPr/>
          <p:nvPr/>
        </p:nvSpPr>
        <p:spPr bwMode="gray">
          <a:xfrm rot="10800000" flipH="1">
            <a:off x="9699295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8" name="Right Triangle 607">
            <a:extLst>
              <a:ext uri="{FF2B5EF4-FFF2-40B4-BE49-F238E27FC236}">
                <a16:creationId xmlns="" xmlns:a16="http://schemas.microsoft.com/office/drawing/2014/main" id="{FCA80B17-8EF0-4269-A5DC-65FC994A07D6}"/>
              </a:ext>
            </a:extLst>
          </p:cNvPr>
          <p:cNvSpPr/>
          <p:nvPr/>
        </p:nvSpPr>
        <p:spPr bwMode="gray">
          <a:xfrm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9" name="Right Triangle 608">
            <a:extLst>
              <a:ext uri="{FF2B5EF4-FFF2-40B4-BE49-F238E27FC236}">
                <a16:creationId xmlns="" xmlns:a16="http://schemas.microsoft.com/office/drawing/2014/main" id="{BA93F188-C05D-49BB-9FD7-44F3728C6E90}"/>
              </a:ext>
            </a:extLst>
          </p:cNvPr>
          <p:cNvSpPr/>
          <p:nvPr/>
        </p:nvSpPr>
        <p:spPr bwMode="gray">
          <a:xfrm rot="10800000" flipH="1" flipV="1">
            <a:off x="9699295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0" name="Right Triangle 609">
            <a:extLst>
              <a:ext uri="{FF2B5EF4-FFF2-40B4-BE49-F238E27FC236}">
                <a16:creationId xmlns="" xmlns:a16="http://schemas.microsoft.com/office/drawing/2014/main" id="{9710117D-F93E-47A3-8EFB-5CEB246728A9}"/>
              </a:ext>
            </a:extLst>
          </p:cNvPr>
          <p:cNvSpPr/>
          <p:nvPr/>
        </p:nvSpPr>
        <p:spPr bwMode="gray">
          <a:xfrm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1" name="Right Triangle 610">
            <a:extLst>
              <a:ext uri="{FF2B5EF4-FFF2-40B4-BE49-F238E27FC236}">
                <a16:creationId xmlns="" xmlns:a16="http://schemas.microsoft.com/office/drawing/2014/main" id="{672F5F86-9AA5-48AC-BD91-3F43EBC6D04F}"/>
              </a:ext>
            </a:extLst>
          </p:cNvPr>
          <p:cNvSpPr/>
          <p:nvPr/>
        </p:nvSpPr>
        <p:spPr bwMode="gray">
          <a:xfrm rot="10800000" flipH="1">
            <a:off x="9699295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2" name="Right Triangle 611">
            <a:extLst>
              <a:ext uri="{FF2B5EF4-FFF2-40B4-BE49-F238E27FC236}">
                <a16:creationId xmlns="" xmlns:a16="http://schemas.microsoft.com/office/drawing/2014/main" id="{76A36320-41F0-4B98-A447-B0C52DC91416}"/>
              </a:ext>
            </a:extLst>
          </p:cNvPr>
          <p:cNvSpPr/>
          <p:nvPr/>
        </p:nvSpPr>
        <p:spPr bwMode="gray">
          <a:xfrm flipH="1">
            <a:off x="9699295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13" name="Right Triangle 612">
            <a:extLst>
              <a:ext uri="{FF2B5EF4-FFF2-40B4-BE49-F238E27FC236}">
                <a16:creationId xmlns="" xmlns:a16="http://schemas.microsoft.com/office/drawing/2014/main" id="{54040EA7-3181-4C0F-AFA5-EE70CCF6B9E3}"/>
              </a:ext>
            </a:extLst>
          </p:cNvPr>
          <p:cNvSpPr/>
          <p:nvPr/>
        </p:nvSpPr>
        <p:spPr bwMode="gray">
          <a:xfrm rot="10800000" flipH="1">
            <a:off x="9699295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2" name="Freeform: Shape 781">
            <a:extLst>
              <a:ext uri="{FF2B5EF4-FFF2-40B4-BE49-F238E27FC236}">
                <a16:creationId xmlns="" xmlns:a16="http://schemas.microsoft.com/office/drawing/2014/main" id="{B12F08D0-D5A0-4DFF-89E5-169FC6D31EE9}"/>
              </a:ext>
            </a:extLst>
          </p:cNvPr>
          <p:cNvSpPr/>
          <p:nvPr/>
        </p:nvSpPr>
        <p:spPr bwMode="gray">
          <a:xfrm flipH="1">
            <a:off x="11642605" y="942851"/>
            <a:ext cx="2377" cy="1189"/>
          </a:xfrm>
          <a:custGeom>
            <a:avLst/>
            <a:gdLst>
              <a:gd name="connsiteX0" fmla="*/ 1188 w 2377"/>
              <a:gd name="connsiteY0" fmla="*/ 0 h 1189"/>
              <a:gd name="connsiteX1" fmla="*/ 0 w 2377"/>
              <a:gd name="connsiteY1" fmla="*/ 1189 h 1189"/>
              <a:gd name="connsiteX2" fmla="*/ 2377 w 2377"/>
              <a:gd name="connsiteY2" fmla="*/ 1189 h 1189"/>
              <a:gd name="connsiteX3" fmla="*/ 1188 w 2377"/>
              <a:gd name="connsiteY3" fmla="*/ 0 h 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9">
                <a:moveTo>
                  <a:pt x="1188" y="0"/>
                </a:moveTo>
                <a:lnTo>
                  <a:pt x="0" y="1189"/>
                </a:lnTo>
                <a:lnTo>
                  <a:pt x="2377" y="1189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81" name="Freeform: Shape 780">
            <a:extLst>
              <a:ext uri="{FF2B5EF4-FFF2-40B4-BE49-F238E27FC236}">
                <a16:creationId xmlns="" xmlns:a16="http://schemas.microsoft.com/office/drawing/2014/main" id="{3AB2B29B-B849-46BF-97FE-3C163CD81959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7" name="Freeform: Shape 776">
            <a:extLst>
              <a:ext uri="{FF2B5EF4-FFF2-40B4-BE49-F238E27FC236}">
                <a16:creationId xmlns="" xmlns:a16="http://schemas.microsoft.com/office/drawing/2014/main" id="{A7B22A32-000A-4BAB-B5C4-7CAF40CF0F0F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6" name="Freeform: Shape 775">
            <a:extLst>
              <a:ext uri="{FF2B5EF4-FFF2-40B4-BE49-F238E27FC236}">
                <a16:creationId xmlns="" xmlns:a16="http://schemas.microsoft.com/office/drawing/2014/main" id="{D27DEB13-3665-4799-ADF6-AB82FB081509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70" name="Freeform: Shape 769">
            <a:extLst>
              <a:ext uri="{FF2B5EF4-FFF2-40B4-BE49-F238E27FC236}">
                <a16:creationId xmlns="" xmlns:a16="http://schemas.microsoft.com/office/drawing/2014/main" id="{65B04691-30CF-421C-831C-67C2B03EAB1A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1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1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9" name="Freeform: Shape 768">
            <a:extLst>
              <a:ext uri="{FF2B5EF4-FFF2-40B4-BE49-F238E27FC236}">
                <a16:creationId xmlns="" xmlns:a16="http://schemas.microsoft.com/office/drawing/2014/main" id="{6DB3C075-8135-4F90-AA2E-6FB264F5FD17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8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8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8" name="Freeform: Shape 767">
            <a:extLst>
              <a:ext uri="{FF2B5EF4-FFF2-40B4-BE49-F238E27FC236}">
                <a16:creationId xmlns="" xmlns:a16="http://schemas.microsoft.com/office/drawing/2014/main" id="{ED1D2DE8-6CA3-450B-A264-9A1A84AB0BBD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7" name="Freeform: Shape 766">
            <a:extLst>
              <a:ext uri="{FF2B5EF4-FFF2-40B4-BE49-F238E27FC236}">
                <a16:creationId xmlns="" xmlns:a16="http://schemas.microsoft.com/office/drawing/2014/main" id="{CB2C237D-07A4-45F6-BC8A-33DCB72C3FD5}"/>
              </a:ext>
            </a:extLst>
          </p:cNvPr>
          <p:cNvSpPr/>
          <p:nvPr/>
        </p:nvSpPr>
        <p:spPr bwMode="gray">
          <a:xfrm flipH="1">
            <a:off x="11642605" y="2332376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5" name="Freeform: Shape 764">
            <a:extLst>
              <a:ext uri="{FF2B5EF4-FFF2-40B4-BE49-F238E27FC236}">
                <a16:creationId xmlns="" xmlns:a16="http://schemas.microsoft.com/office/drawing/2014/main" id="{F832255B-5F23-40E1-91D2-B0B51FA45EAE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4" name="Freeform: Shape 763">
            <a:extLst>
              <a:ext uri="{FF2B5EF4-FFF2-40B4-BE49-F238E27FC236}">
                <a16:creationId xmlns="" xmlns:a16="http://schemas.microsoft.com/office/drawing/2014/main" id="{9EDE2D83-2AB6-4E22-AB2E-EC0582BCCA8B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63" name="Freeform: Shape 762">
            <a:extLst>
              <a:ext uri="{FF2B5EF4-FFF2-40B4-BE49-F238E27FC236}">
                <a16:creationId xmlns="" xmlns:a16="http://schemas.microsoft.com/office/drawing/2014/main" id="{B116261A-C69F-45CE-B83B-F7707BB0F65C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50" name="Freeform: Shape 749">
            <a:extLst>
              <a:ext uri="{FF2B5EF4-FFF2-40B4-BE49-F238E27FC236}">
                <a16:creationId xmlns="" xmlns:a16="http://schemas.microsoft.com/office/drawing/2014/main" id="{69E776B9-D5C7-4DEC-8498-132F5041A4C3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36" name="Freeform: Shape 735">
            <a:extLst>
              <a:ext uri="{FF2B5EF4-FFF2-40B4-BE49-F238E27FC236}">
                <a16:creationId xmlns="" xmlns:a16="http://schemas.microsoft.com/office/drawing/2014/main" id="{9E3F8C95-F194-43DA-AE72-267A2A96A623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4" name="Right Triangle 623">
            <a:extLst>
              <a:ext uri="{FF2B5EF4-FFF2-40B4-BE49-F238E27FC236}">
                <a16:creationId xmlns="" xmlns:a16="http://schemas.microsoft.com/office/drawing/2014/main" id="{D190A99F-1AD8-4B1A-A77B-A6C1192D9C83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5" name="Right Triangle 624">
            <a:extLst>
              <a:ext uri="{FF2B5EF4-FFF2-40B4-BE49-F238E27FC236}">
                <a16:creationId xmlns="" xmlns:a16="http://schemas.microsoft.com/office/drawing/2014/main" id="{B7D5D60B-1736-4EA6-BD19-2A34EAC3633E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6" name="Right Triangle 625">
            <a:extLst>
              <a:ext uri="{FF2B5EF4-FFF2-40B4-BE49-F238E27FC236}">
                <a16:creationId xmlns="" xmlns:a16="http://schemas.microsoft.com/office/drawing/2014/main" id="{C0B21947-8356-4D27-86FE-A3FAF15B9A8F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7" name="Right Triangle 626">
            <a:extLst>
              <a:ext uri="{FF2B5EF4-FFF2-40B4-BE49-F238E27FC236}">
                <a16:creationId xmlns="" xmlns:a16="http://schemas.microsoft.com/office/drawing/2014/main" id="{2A3D7ECB-5C74-4571-81EF-FF06BB6BDF32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8" name="Right Triangle 627">
            <a:extLst>
              <a:ext uri="{FF2B5EF4-FFF2-40B4-BE49-F238E27FC236}">
                <a16:creationId xmlns="" xmlns:a16="http://schemas.microsoft.com/office/drawing/2014/main" id="{4DAAA567-2CC2-4524-BEBA-277A36E5E0A4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29" name="Right Triangle 628">
            <a:extLst>
              <a:ext uri="{FF2B5EF4-FFF2-40B4-BE49-F238E27FC236}">
                <a16:creationId xmlns="" xmlns:a16="http://schemas.microsoft.com/office/drawing/2014/main" id="{4D18EDF7-15D0-4830-95A5-56E121645B88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0" name="Right Triangle 629">
            <a:extLst>
              <a:ext uri="{FF2B5EF4-FFF2-40B4-BE49-F238E27FC236}">
                <a16:creationId xmlns="" xmlns:a16="http://schemas.microsoft.com/office/drawing/2014/main" id="{C1709A9A-D5FA-428D-B46E-9207AE56C3D4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1" name="Right Triangle 630">
            <a:extLst>
              <a:ext uri="{FF2B5EF4-FFF2-40B4-BE49-F238E27FC236}">
                <a16:creationId xmlns="" xmlns:a16="http://schemas.microsoft.com/office/drawing/2014/main" id="{31AD2623-245F-4492-B275-854D3C61A6B9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2" name="Right Triangle 631">
            <a:extLst>
              <a:ext uri="{FF2B5EF4-FFF2-40B4-BE49-F238E27FC236}">
                <a16:creationId xmlns="" xmlns:a16="http://schemas.microsoft.com/office/drawing/2014/main" id="{EFEA176B-48A7-4A95-B09A-4B02456802B6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3" name="Right Triangle 632">
            <a:extLst>
              <a:ext uri="{FF2B5EF4-FFF2-40B4-BE49-F238E27FC236}">
                <a16:creationId xmlns="" xmlns:a16="http://schemas.microsoft.com/office/drawing/2014/main" id="{ADED2148-7B15-4EFC-AB88-C0CED1BD7797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4" name="Right Triangle 633">
            <a:extLst>
              <a:ext uri="{FF2B5EF4-FFF2-40B4-BE49-F238E27FC236}">
                <a16:creationId xmlns="" xmlns:a16="http://schemas.microsoft.com/office/drawing/2014/main" id="{4ECC73D2-A19A-462D-A54B-86E9BFCCCD4F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5" name="Right Triangle 634">
            <a:extLst>
              <a:ext uri="{FF2B5EF4-FFF2-40B4-BE49-F238E27FC236}">
                <a16:creationId xmlns="" xmlns:a16="http://schemas.microsoft.com/office/drawing/2014/main" id="{8A39A062-7C83-4669-9226-B79D9454814F}"/>
              </a:ext>
            </a:extLst>
          </p:cNvPr>
          <p:cNvSpPr/>
          <p:nvPr/>
        </p:nvSpPr>
        <p:spPr bwMode="gray">
          <a:xfrm rot="10800000">
            <a:off x="1067095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8" name="Right Triangle 637">
            <a:extLst>
              <a:ext uri="{FF2B5EF4-FFF2-40B4-BE49-F238E27FC236}">
                <a16:creationId xmlns="" xmlns:a16="http://schemas.microsoft.com/office/drawing/2014/main" id="{72F437B1-A514-4D17-B127-40A1008E6944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39" name="Right Triangle 638">
            <a:extLst>
              <a:ext uri="{FF2B5EF4-FFF2-40B4-BE49-F238E27FC236}">
                <a16:creationId xmlns="" xmlns:a16="http://schemas.microsoft.com/office/drawing/2014/main" id="{BAFE1D2F-C9E7-4490-B98B-E242819B4E88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0" name="Right Triangle 639">
            <a:extLst>
              <a:ext uri="{FF2B5EF4-FFF2-40B4-BE49-F238E27FC236}">
                <a16:creationId xmlns="" xmlns:a16="http://schemas.microsoft.com/office/drawing/2014/main" id="{3E10EC6E-EC05-4F5F-8706-CD496181FAB9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1" name="Right Triangle 640">
            <a:extLst>
              <a:ext uri="{FF2B5EF4-FFF2-40B4-BE49-F238E27FC236}">
                <a16:creationId xmlns="" xmlns:a16="http://schemas.microsoft.com/office/drawing/2014/main" id="{65338E3E-121C-405A-A343-75BE2348336F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2" name="Right Triangle 641">
            <a:extLst>
              <a:ext uri="{FF2B5EF4-FFF2-40B4-BE49-F238E27FC236}">
                <a16:creationId xmlns="" xmlns:a16="http://schemas.microsoft.com/office/drawing/2014/main" id="{7B25D828-A849-4581-936F-B83B8C62D7FD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3" name="Right Triangle 642">
            <a:extLst>
              <a:ext uri="{FF2B5EF4-FFF2-40B4-BE49-F238E27FC236}">
                <a16:creationId xmlns="" xmlns:a16="http://schemas.microsoft.com/office/drawing/2014/main" id="{6AFF7020-037C-45BB-973B-A869544DAFA3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4" name="Right Triangle 643">
            <a:extLst>
              <a:ext uri="{FF2B5EF4-FFF2-40B4-BE49-F238E27FC236}">
                <a16:creationId xmlns="" xmlns:a16="http://schemas.microsoft.com/office/drawing/2014/main" id="{93CC3375-7EE1-4993-A427-3BDBF9554C7E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5" name="Right Triangle 644">
            <a:extLst>
              <a:ext uri="{FF2B5EF4-FFF2-40B4-BE49-F238E27FC236}">
                <a16:creationId xmlns="" xmlns:a16="http://schemas.microsoft.com/office/drawing/2014/main" id="{73360317-2D5C-42CA-9E6C-6AE0275B244D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6" name="Right Triangle 645">
            <a:extLst>
              <a:ext uri="{FF2B5EF4-FFF2-40B4-BE49-F238E27FC236}">
                <a16:creationId xmlns="" xmlns:a16="http://schemas.microsoft.com/office/drawing/2014/main" id="{0F6D717C-C3A4-4884-B059-962B2F6A2412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7" name="Right Triangle 646">
            <a:extLst>
              <a:ext uri="{FF2B5EF4-FFF2-40B4-BE49-F238E27FC236}">
                <a16:creationId xmlns="" xmlns:a16="http://schemas.microsoft.com/office/drawing/2014/main" id="{29ED4F58-E0F8-45D3-92C8-DE4BFA539A27}"/>
              </a:ext>
            </a:extLst>
          </p:cNvPr>
          <p:cNvSpPr/>
          <p:nvPr/>
        </p:nvSpPr>
        <p:spPr bwMode="gray">
          <a:xfrm>
            <a:off x="4846200" y="1906998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8" name="Right Triangle 647">
            <a:extLst>
              <a:ext uri="{FF2B5EF4-FFF2-40B4-BE49-F238E27FC236}">
                <a16:creationId xmlns="" xmlns:a16="http://schemas.microsoft.com/office/drawing/2014/main" id="{EF0EF565-B25C-4643-8A60-5DC726700987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49" name="Right Triangle 648">
            <a:extLst>
              <a:ext uri="{FF2B5EF4-FFF2-40B4-BE49-F238E27FC236}">
                <a16:creationId xmlns="" xmlns:a16="http://schemas.microsoft.com/office/drawing/2014/main" id="{59E2DBCC-6CB4-49B1-B2E1-46BB3BAD1FC8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0" name="Right Triangle 649">
            <a:extLst>
              <a:ext uri="{FF2B5EF4-FFF2-40B4-BE49-F238E27FC236}">
                <a16:creationId xmlns="" xmlns:a16="http://schemas.microsoft.com/office/drawing/2014/main" id="{E1AEC6AA-86AB-461B-974D-E4D852A68BF9}"/>
              </a:ext>
            </a:extLst>
          </p:cNvPr>
          <p:cNvSpPr/>
          <p:nvPr/>
        </p:nvSpPr>
        <p:spPr bwMode="gray">
          <a:xfrm rot="10800000">
            <a:off x="4846201" y="-2220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2" name="Right Triangle 651">
            <a:extLst>
              <a:ext uri="{FF2B5EF4-FFF2-40B4-BE49-F238E27FC236}">
                <a16:creationId xmlns="" xmlns:a16="http://schemas.microsoft.com/office/drawing/2014/main" id="{3FFE64C0-FEBD-4FC2-92D7-8B830CB41491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3" name="Right Triangle 652">
            <a:extLst>
              <a:ext uri="{FF2B5EF4-FFF2-40B4-BE49-F238E27FC236}">
                <a16:creationId xmlns="" xmlns:a16="http://schemas.microsoft.com/office/drawing/2014/main" id="{BA3ED428-0457-4134-98E9-2701F05B7D4D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4" name="Right Triangle 653">
            <a:extLst>
              <a:ext uri="{FF2B5EF4-FFF2-40B4-BE49-F238E27FC236}">
                <a16:creationId xmlns="" xmlns:a16="http://schemas.microsoft.com/office/drawing/2014/main" id="{E5A94D6A-F77C-40AE-B299-3AAAB1B39A88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5" name="Right Triangle 654">
            <a:extLst>
              <a:ext uri="{FF2B5EF4-FFF2-40B4-BE49-F238E27FC236}">
                <a16:creationId xmlns="" xmlns:a16="http://schemas.microsoft.com/office/drawing/2014/main" id="{7AE041BD-6F07-45D1-929E-03EE78ECDC36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6" name="Right Triangle 655">
            <a:extLst>
              <a:ext uri="{FF2B5EF4-FFF2-40B4-BE49-F238E27FC236}">
                <a16:creationId xmlns="" xmlns:a16="http://schemas.microsoft.com/office/drawing/2014/main" id="{3E161EBE-EC1C-4907-8136-1E8A9F813450}"/>
              </a:ext>
            </a:extLst>
          </p:cNvPr>
          <p:cNvSpPr/>
          <p:nvPr/>
        </p:nvSpPr>
        <p:spPr bwMode="gray">
          <a:xfrm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7" name="Right Triangle 656">
            <a:extLst>
              <a:ext uri="{FF2B5EF4-FFF2-40B4-BE49-F238E27FC236}">
                <a16:creationId xmlns="" xmlns:a16="http://schemas.microsoft.com/office/drawing/2014/main" id="{21E9AD26-26BD-43C4-9A92-63BEF2BC3C31}"/>
              </a:ext>
            </a:extLst>
          </p:cNvPr>
          <p:cNvSpPr/>
          <p:nvPr/>
        </p:nvSpPr>
        <p:spPr bwMode="gray">
          <a:xfrm rot="10800000" flipH="1">
            <a:off x="581436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8" name="Right Triangle 657">
            <a:extLst>
              <a:ext uri="{FF2B5EF4-FFF2-40B4-BE49-F238E27FC236}">
                <a16:creationId xmlns="" xmlns:a16="http://schemas.microsoft.com/office/drawing/2014/main" id="{BE7402AB-16E0-4435-AD9F-5FC8744C54EA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9" name="Right Triangle 658">
            <a:extLst>
              <a:ext uri="{FF2B5EF4-FFF2-40B4-BE49-F238E27FC236}">
                <a16:creationId xmlns="" xmlns:a16="http://schemas.microsoft.com/office/drawing/2014/main" id="{E0555B24-989B-442B-AE5F-75CD46CF5F01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0" name="Right Triangle 659">
            <a:extLst>
              <a:ext uri="{FF2B5EF4-FFF2-40B4-BE49-F238E27FC236}">
                <a16:creationId xmlns="" xmlns:a16="http://schemas.microsoft.com/office/drawing/2014/main" id="{145F9134-A35E-478C-8716-3A569DA90807}"/>
              </a:ext>
            </a:extLst>
          </p:cNvPr>
          <p:cNvSpPr/>
          <p:nvPr/>
        </p:nvSpPr>
        <p:spPr bwMode="gray">
          <a:xfrm rot="10800000" flipH="1">
            <a:off x="5814361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1" name="Right Triangle 660">
            <a:extLst>
              <a:ext uri="{FF2B5EF4-FFF2-40B4-BE49-F238E27FC236}">
                <a16:creationId xmlns="" xmlns:a16="http://schemas.microsoft.com/office/drawing/2014/main" id="{A20D862C-EB68-4AA6-864F-4D8538E8FF6B}"/>
              </a:ext>
            </a:extLst>
          </p:cNvPr>
          <p:cNvSpPr/>
          <p:nvPr/>
        </p:nvSpPr>
        <p:spPr bwMode="gray">
          <a:xfrm flipH="1">
            <a:off x="5814360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2" name="Right Triangle 661">
            <a:extLst>
              <a:ext uri="{FF2B5EF4-FFF2-40B4-BE49-F238E27FC236}">
                <a16:creationId xmlns="" xmlns:a16="http://schemas.microsoft.com/office/drawing/2014/main" id="{EB19E814-72CA-47E4-B527-7685D8128EF9}"/>
              </a:ext>
            </a:extLst>
          </p:cNvPr>
          <p:cNvSpPr/>
          <p:nvPr/>
        </p:nvSpPr>
        <p:spPr bwMode="gray">
          <a:xfrm rot="10800000" flipH="1">
            <a:off x="5814360" y="-22208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6" name="Right Triangle 465">
            <a:extLst>
              <a:ext uri="{FF2B5EF4-FFF2-40B4-BE49-F238E27FC236}">
                <a16:creationId xmlns="" xmlns:a16="http://schemas.microsoft.com/office/drawing/2014/main" id="{9D036190-EC9A-4840-852D-0BC2A23BEA38}"/>
              </a:ext>
            </a:extLst>
          </p:cNvPr>
          <p:cNvSpPr/>
          <p:nvPr/>
        </p:nvSpPr>
        <p:spPr bwMode="gray">
          <a:xfrm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7" name="Right Triangle 466">
            <a:extLst>
              <a:ext uri="{FF2B5EF4-FFF2-40B4-BE49-F238E27FC236}">
                <a16:creationId xmlns="" xmlns:a16="http://schemas.microsoft.com/office/drawing/2014/main" id="{C17CDE12-8EE2-4013-8ED1-101BB4623B1D}"/>
              </a:ext>
            </a:extLst>
          </p:cNvPr>
          <p:cNvSpPr/>
          <p:nvPr/>
        </p:nvSpPr>
        <p:spPr bwMode="gray">
          <a:xfrm rot="10800000">
            <a:off x="6785686" y="5795355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8" name="Right Triangle 467">
            <a:extLst>
              <a:ext uri="{FF2B5EF4-FFF2-40B4-BE49-F238E27FC236}">
                <a16:creationId xmlns="" xmlns:a16="http://schemas.microsoft.com/office/drawing/2014/main" id="{5A27562C-3468-4E72-B14F-2E407B9845E9}"/>
              </a:ext>
            </a:extLst>
          </p:cNvPr>
          <p:cNvSpPr/>
          <p:nvPr/>
        </p:nvSpPr>
        <p:spPr bwMode="gray">
          <a:xfrm flipV="1">
            <a:off x="6785686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69" name="Right Triangle 468">
            <a:extLst>
              <a:ext uri="{FF2B5EF4-FFF2-40B4-BE49-F238E27FC236}">
                <a16:creationId xmlns="" xmlns:a16="http://schemas.microsoft.com/office/drawing/2014/main" id="{9686A891-3AED-4911-B7B9-B9617BDE0702}"/>
              </a:ext>
            </a:extLst>
          </p:cNvPr>
          <p:cNvSpPr/>
          <p:nvPr/>
        </p:nvSpPr>
        <p:spPr bwMode="gray">
          <a:xfrm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0" name="Right Triangle 469">
            <a:extLst>
              <a:ext uri="{FF2B5EF4-FFF2-40B4-BE49-F238E27FC236}">
                <a16:creationId xmlns="" xmlns:a16="http://schemas.microsoft.com/office/drawing/2014/main" id="{DE40A533-1471-49E8-8B6B-A959B2DDA663}"/>
              </a:ext>
            </a:extLst>
          </p:cNvPr>
          <p:cNvSpPr/>
          <p:nvPr/>
        </p:nvSpPr>
        <p:spPr bwMode="gray">
          <a:xfrm rot="10800000">
            <a:off x="6785686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1" name="Right Triangle 470">
            <a:extLst>
              <a:ext uri="{FF2B5EF4-FFF2-40B4-BE49-F238E27FC236}">
                <a16:creationId xmlns="" xmlns:a16="http://schemas.microsoft.com/office/drawing/2014/main" id="{DB32AA39-EB38-4306-9195-841B647BAD5C}"/>
              </a:ext>
            </a:extLst>
          </p:cNvPr>
          <p:cNvSpPr/>
          <p:nvPr/>
        </p:nvSpPr>
        <p:spPr bwMode="gray">
          <a:xfrm>
            <a:off x="6785686" y="2882357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2" name="Right Triangle 471">
            <a:extLst>
              <a:ext uri="{FF2B5EF4-FFF2-40B4-BE49-F238E27FC236}">
                <a16:creationId xmlns="" xmlns:a16="http://schemas.microsoft.com/office/drawing/2014/main" id="{CA409C7F-AA0D-4E1C-B891-C436EE6C1C30}"/>
              </a:ext>
            </a:extLst>
          </p:cNvPr>
          <p:cNvSpPr/>
          <p:nvPr/>
        </p:nvSpPr>
        <p:spPr bwMode="gray">
          <a:xfrm flipV="1">
            <a:off x="678568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3" name="Right Triangle 472">
            <a:extLst>
              <a:ext uri="{FF2B5EF4-FFF2-40B4-BE49-F238E27FC236}">
                <a16:creationId xmlns="" xmlns:a16="http://schemas.microsoft.com/office/drawing/2014/main" id="{FB146815-B2F1-46AB-87F7-711A9254586A}"/>
              </a:ext>
            </a:extLst>
          </p:cNvPr>
          <p:cNvSpPr/>
          <p:nvPr/>
        </p:nvSpPr>
        <p:spPr bwMode="gray">
          <a:xfrm>
            <a:off x="6785686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4" name="Right Triangle 473">
            <a:extLst>
              <a:ext uri="{FF2B5EF4-FFF2-40B4-BE49-F238E27FC236}">
                <a16:creationId xmlns="" xmlns:a16="http://schemas.microsoft.com/office/drawing/2014/main" id="{D31C6409-E63A-4DD4-96F5-56CFCE038A2A}"/>
              </a:ext>
            </a:extLst>
          </p:cNvPr>
          <p:cNvSpPr/>
          <p:nvPr/>
        </p:nvSpPr>
        <p:spPr bwMode="gray">
          <a:xfrm rot="10800000">
            <a:off x="6785687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5" name="Right Triangle 474">
            <a:extLst>
              <a:ext uri="{FF2B5EF4-FFF2-40B4-BE49-F238E27FC236}">
                <a16:creationId xmlns="" xmlns:a16="http://schemas.microsoft.com/office/drawing/2014/main" id="{FDF7B0C4-6C78-48FA-A7AE-C266ED8F4F63}"/>
              </a:ext>
            </a:extLst>
          </p:cNvPr>
          <p:cNvSpPr/>
          <p:nvPr/>
        </p:nvSpPr>
        <p:spPr bwMode="gray">
          <a:xfrm>
            <a:off x="6785686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6" name="Right Triangle 475">
            <a:extLst>
              <a:ext uri="{FF2B5EF4-FFF2-40B4-BE49-F238E27FC236}">
                <a16:creationId xmlns="" xmlns:a16="http://schemas.microsoft.com/office/drawing/2014/main" id="{B65282C9-A8EC-4391-A520-F8D6DFCB6FAD}"/>
              </a:ext>
            </a:extLst>
          </p:cNvPr>
          <p:cNvSpPr/>
          <p:nvPr/>
        </p:nvSpPr>
        <p:spPr bwMode="gray">
          <a:xfrm rot="10800000">
            <a:off x="6785686" y="-22209"/>
            <a:ext cx="971203" cy="971203"/>
          </a:xfrm>
          <a:prstGeom prst="rtTriangle">
            <a:avLst/>
          </a:prstGeom>
          <a:solidFill>
            <a:sysClr val="window" lastClr="FFFFFF">
              <a:alpha val="1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8" name="Right Triangle 477">
            <a:extLst>
              <a:ext uri="{FF2B5EF4-FFF2-40B4-BE49-F238E27FC236}">
                <a16:creationId xmlns="" xmlns:a16="http://schemas.microsoft.com/office/drawing/2014/main" id="{D18ED821-4CC1-48D7-9D13-F74299966B2F}"/>
              </a:ext>
            </a:extLst>
          </p:cNvPr>
          <p:cNvSpPr/>
          <p:nvPr/>
        </p:nvSpPr>
        <p:spPr bwMode="gray">
          <a:xfrm flipH="1">
            <a:off x="7756889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79" name="Right Triangle 478">
            <a:extLst>
              <a:ext uri="{FF2B5EF4-FFF2-40B4-BE49-F238E27FC236}">
                <a16:creationId xmlns="" xmlns:a16="http://schemas.microsoft.com/office/drawing/2014/main" id="{6F5AC38F-5EC9-465D-B0C7-2267CA284F61}"/>
              </a:ext>
            </a:extLst>
          </p:cNvPr>
          <p:cNvSpPr/>
          <p:nvPr/>
        </p:nvSpPr>
        <p:spPr bwMode="gray">
          <a:xfrm flipH="1" flipV="1">
            <a:off x="7756889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0" name="Right Triangle 479">
            <a:extLst>
              <a:ext uri="{FF2B5EF4-FFF2-40B4-BE49-F238E27FC236}">
                <a16:creationId xmlns="" xmlns:a16="http://schemas.microsoft.com/office/drawing/2014/main" id="{5E1430A1-84F0-4F77-99F3-ECA368425298}"/>
              </a:ext>
            </a:extLst>
          </p:cNvPr>
          <p:cNvSpPr/>
          <p:nvPr/>
        </p:nvSpPr>
        <p:spPr bwMode="gray">
          <a:xfrm rot="10800000" flipH="1" flipV="1">
            <a:off x="7756890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1" name="Right Triangle 480">
            <a:extLst>
              <a:ext uri="{FF2B5EF4-FFF2-40B4-BE49-F238E27FC236}">
                <a16:creationId xmlns="" xmlns:a16="http://schemas.microsoft.com/office/drawing/2014/main" id="{5E5019BA-9FCC-4C2F-8754-6196BD95997F}"/>
              </a:ext>
            </a:extLst>
          </p:cNvPr>
          <p:cNvSpPr/>
          <p:nvPr/>
        </p:nvSpPr>
        <p:spPr bwMode="gray">
          <a:xfrm flipH="1">
            <a:off x="7756889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2" name="Right Triangle 481">
            <a:extLst>
              <a:ext uri="{FF2B5EF4-FFF2-40B4-BE49-F238E27FC236}">
                <a16:creationId xmlns="" xmlns:a16="http://schemas.microsoft.com/office/drawing/2014/main" id="{C3F5F68C-A0C5-4E20-AE37-C80BCCB2FEC3}"/>
              </a:ext>
            </a:extLst>
          </p:cNvPr>
          <p:cNvSpPr/>
          <p:nvPr/>
        </p:nvSpPr>
        <p:spPr bwMode="gray">
          <a:xfrm flipH="1">
            <a:off x="7756889" y="288235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3" name="Right Triangle 482">
            <a:extLst>
              <a:ext uri="{FF2B5EF4-FFF2-40B4-BE49-F238E27FC236}">
                <a16:creationId xmlns="" xmlns:a16="http://schemas.microsoft.com/office/drawing/2014/main" id="{A493FDDB-C1AD-417F-8CFF-3000FB6BC37E}"/>
              </a:ext>
            </a:extLst>
          </p:cNvPr>
          <p:cNvSpPr/>
          <p:nvPr/>
        </p:nvSpPr>
        <p:spPr bwMode="gray">
          <a:xfrm rot="10800000" flipH="1">
            <a:off x="7756890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4" name="Right Triangle 483">
            <a:extLst>
              <a:ext uri="{FF2B5EF4-FFF2-40B4-BE49-F238E27FC236}">
                <a16:creationId xmlns="" xmlns:a16="http://schemas.microsoft.com/office/drawing/2014/main" id="{AD32C4F5-7244-44EE-AC85-87542D44C7E3}"/>
              </a:ext>
            </a:extLst>
          </p:cNvPr>
          <p:cNvSpPr/>
          <p:nvPr/>
        </p:nvSpPr>
        <p:spPr bwMode="gray">
          <a:xfrm flipH="1" flipV="1">
            <a:off x="7756889" y="941662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5" name="Right Triangle 484">
            <a:extLst>
              <a:ext uri="{FF2B5EF4-FFF2-40B4-BE49-F238E27FC236}">
                <a16:creationId xmlns="" xmlns:a16="http://schemas.microsoft.com/office/drawing/2014/main" id="{62D211CD-72BE-4103-8828-3D09CAF071F3}"/>
              </a:ext>
            </a:extLst>
          </p:cNvPr>
          <p:cNvSpPr/>
          <p:nvPr/>
        </p:nvSpPr>
        <p:spPr bwMode="gray">
          <a:xfrm rot="10800000" flipH="1" flipV="1">
            <a:off x="7756889" y="9416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6" name="Right Triangle 485">
            <a:extLst>
              <a:ext uri="{FF2B5EF4-FFF2-40B4-BE49-F238E27FC236}">
                <a16:creationId xmlns="" xmlns:a16="http://schemas.microsoft.com/office/drawing/2014/main" id="{E1548013-0BBF-42F9-B6A6-F8A390F676CB}"/>
              </a:ext>
            </a:extLst>
          </p:cNvPr>
          <p:cNvSpPr/>
          <p:nvPr/>
        </p:nvSpPr>
        <p:spPr bwMode="gray">
          <a:xfrm flipH="1">
            <a:off x="7756889" y="191374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7" name="Right Triangle 486">
            <a:extLst>
              <a:ext uri="{FF2B5EF4-FFF2-40B4-BE49-F238E27FC236}">
                <a16:creationId xmlns="" xmlns:a16="http://schemas.microsoft.com/office/drawing/2014/main" id="{0CE4FFC6-CB2F-4F51-A0AE-DE64B5C975B2}"/>
              </a:ext>
            </a:extLst>
          </p:cNvPr>
          <p:cNvSpPr/>
          <p:nvPr/>
        </p:nvSpPr>
        <p:spPr bwMode="gray">
          <a:xfrm rot="10800000" flipH="1">
            <a:off x="7756890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8" name="Right Triangle 487">
            <a:extLst>
              <a:ext uri="{FF2B5EF4-FFF2-40B4-BE49-F238E27FC236}">
                <a16:creationId xmlns="" xmlns:a16="http://schemas.microsoft.com/office/drawing/2014/main" id="{369D0442-7DEB-4488-8042-B8E7E70FFA5D}"/>
              </a:ext>
            </a:extLst>
          </p:cNvPr>
          <p:cNvSpPr/>
          <p:nvPr/>
        </p:nvSpPr>
        <p:spPr bwMode="gray">
          <a:xfrm flipH="1">
            <a:off x="7756889" y="-2716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89" name="Right Triangle 488">
            <a:extLst>
              <a:ext uri="{FF2B5EF4-FFF2-40B4-BE49-F238E27FC236}">
                <a16:creationId xmlns="" xmlns:a16="http://schemas.microsoft.com/office/drawing/2014/main" id="{4943D2F9-551F-4E96-ACE3-96173DC11611}"/>
              </a:ext>
            </a:extLst>
          </p:cNvPr>
          <p:cNvSpPr/>
          <p:nvPr/>
        </p:nvSpPr>
        <p:spPr bwMode="gray">
          <a:xfrm rot="10800000" flipH="1">
            <a:off x="7756889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1" name="Right Triangle 490">
            <a:extLst>
              <a:ext uri="{FF2B5EF4-FFF2-40B4-BE49-F238E27FC236}">
                <a16:creationId xmlns="" xmlns:a16="http://schemas.microsoft.com/office/drawing/2014/main" id="{D1EEA76D-EF09-4732-9152-3A8CEE5FD779}"/>
              </a:ext>
            </a:extLst>
          </p:cNvPr>
          <p:cNvSpPr/>
          <p:nvPr/>
        </p:nvSpPr>
        <p:spPr bwMode="gray">
          <a:xfrm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2" name="Right Triangle 491">
            <a:extLst>
              <a:ext uri="{FF2B5EF4-FFF2-40B4-BE49-F238E27FC236}">
                <a16:creationId xmlns="" xmlns:a16="http://schemas.microsoft.com/office/drawing/2014/main" id="{03BADBBF-37CE-45DC-87B7-4B075CDFB0A0}"/>
              </a:ext>
            </a:extLst>
          </p:cNvPr>
          <p:cNvSpPr/>
          <p:nvPr/>
        </p:nvSpPr>
        <p:spPr bwMode="gray">
          <a:xfrm rot="10800000">
            <a:off x="8728091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3" name="Right Triangle 492">
            <a:extLst>
              <a:ext uri="{FF2B5EF4-FFF2-40B4-BE49-F238E27FC236}">
                <a16:creationId xmlns="" xmlns:a16="http://schemas.microsoft.com/office/drawing/2014/main" id="{0CE4B2D2-CC16-4CDC-B260-C513C351588E}"/>
              </a:ext>
            </a:extLst>
          </p:cNvPr>
          <p:cNvSpPr/>
          <p:nvPr/>
        </p:nvSpPr>
        <p:spPr bwMode="gray">
          <a:xfrm flipV="1">
            <a:off x="8728091" y="385098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4" name="Right Triangle 493">
            <a:extLst>
              <a:ext uri="{FF2B5EF4-FFF2-40B4-BE49-F238E27FC236}">
                <a16:creationId xmlns="" xmlns:a16="http://schemas.microsoft.com/office/drawing/2014/main" id="{F196A658-B530-40AA-9B08-7330371C1F67}"/>
              </a:ext>
            </a:extLst>
          </p:cNvPr>
          <p:cNvSpPr/>
          <p:nvPr/>
        </p:nvSpPr>
        <p:spPr bwMode="gray">
          <a:xfrm>
            <a:off x="8728091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5" name="Right Triangle 494">
            <a:extLst>
              <a:ext uri="{FF2B5EF4-FFF2-40B4-BE49-F238E27FC236}">
                <a16:creationId xmlns="" xmlns:a16="http://schemas.microsoft.com/office/drawing/2014/main" id="{8D0A37C8-3C4D-4FF8-A4DE-36AA95A7BBC2}"/>
              </a:ext>
            </a:extLst>
          </p:cNvPr>
          <p:cNvSpPr/>
          <p:nvPr/>
        </p:nvSpPr>
        <p:spPr bwMode="gray">
          <a:xfrm rot="10800000">
            <a:off x="8728092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6" name="Right Triangle 495">
            <a:extLst>
              <a:ext uri="{FF2B5EF4-FFF2-40B4-BE49-F238E27FC236}">
                <a16:creationId xmlns="" xmlns:a16="http://schemas.microsoft.com/office/drawing/2014/main" id="{AFBC321F-0A27-4928-875E-0038CD529FEF}"/>
              </a:ext>
            </a:extLst>
          </p:cNvPr>
          <p:cNvSpPr/>
          <p:nvPr/>
        </p:nvSpPr>
        <p:spPr bwMode="gray">
          <a:xfrm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7" name="Right Triangle 496">
            <a:extLst>
              <a:ext uri="{FF2B5EF4-FFF2-40B4-BE49-F238E27FC236}">
                <a16:creationId xmlns="" xmlns:a16="http://schemas.microsoft.com/office/drawing/2014/main" id="{98D2FA77-B3F2-44F0-8395-8DEA89579ADE}"/>
              </a:ext>
            </a:extLst>
          </p:cNvPr>
          <p:cNvSpPr/>
          <p:nvPr/>
        </p:nvSpPr>
        <p:spPr bwMode="gray">
          <a:xfrm rot="10800000">
            <a:off x="8728091" y="2882357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8" name="Right Triangle 497">
            <a:extLst>
              <a:ext uri="{FF2B5EF4-FFF2-40B4-BE49-F238E27FC236}">
                <a16:creationId xmlns="" xmlns:a16="http://schemas.microsoft.com/office/drawing/2014/main" id="{A90026DE-8D5D-4E90-A62B-0601F0AA8C54}"/>
              </a:ext>
            </a:extLst>
          </p:cNvPr>
          <p:cNvSpPr/>
          <p:nvPr/>
        </p:nvSpPr>
        <p:spPr bwMode="gray">
          <a:xfrm flipV="1">
            <a:off x="872809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499" name="Right Triangle 498">
            <a:extLst>
              <a:ext uri="{FF2B5EF4-FFF2-40B4-BE49-F238E27FC236}">
                <a16:creationId xmlns="" xmlns:a16="http://schemas.microsoft.com/office/drawing/2014/main" id="{0D52872E-7204-45F1-98F0-B0B7099B7A8C}"/>
              </a:ext>
            </a:extLst>
          </p:cNvPr>
          <p:cNvSpPr/>
          <p:nvPr/>
        </p:nvSpPr>
        <p:spPr bwMode="gray">
          <a:xfrm rot="10800000">
            <a:off x="872809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0" name="Right Triangle 499">
            <a:extLst>
              <a:ext uri="{FF2B5EF4-FFF2-40B4-BE49-F238E27FC236}">
                <a16:creationId xmlns="" xmlns:a16="http://schemas.microsoft.com/office/drawing/2014/main" id="{3337BD41-983C-432C-A5F0-68EC85129B53}"/>
              </a:ext>
            </a:extLst>
          </p:cNvPr>
          <p:cNvSpPr/>
          <p:nvPr/>
        </p:nvSpPr>
        <p:spPr bwMode="gray">
          <a:xfrm>
            <a:off x="8728091" y="-2716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1" name="Right Triangle 500">
            <a:extLst>
              <a:ext uri="{FF2B5EF4-FFF2-40B4-BE49-F238E27FC236}">
                <a16:creationId xmlns="" xmlns:a16="http://schemas.microsoft.com/office/drawing/2014/main" id="{B32B1C8E-E88D-484F-A139-FDC87FA181EB}"/>
              </a:ext>
            </a:extLst>
          </p:cNvPr>
          <p:cNvSpPr/>
          <p:nvPr/>
        </p:nvSpPr>
        <p:spPr bwMode="gray">
          <a:xfrm rot="10800000">
            <a:off x="8728091" y="-22209"/>
            <a:ext cx="971203" cy="971203"/>
          </a:xfrm>
          <a:prstGeom prst="rtTriangle">
            <a:avLst/>
          </a:prstGeom>
          <a:solidFill>
            <a:sysClr val="window" lastClr="FFFFFF">
              <a:alpha val="1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3" name="Right Triangle 502">
            <a:extLst>
              <a:ext uri="{FF2B5EF4-FFF2-40B4-BE49-F238E27FC236}">
                <a16:creationId xmlns="" xmlns:a16="http://schemas.microsoft.com/office/drawing/2014/main" id="{85233584-A686-4DE8-A0A9-5D98438510E4}"/>
              </a:ext>
            </a:extLst>
          </p:cNvPr>
          <p:cNvSpPr/>
          <p:nvPr/>
        </p:nvSpPr>
        <p:spPr bwMode="gray">
          <a:xfrm flipH="1">
            <a:off x="9699296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4" name="Right Triangle 503">
            <a:extLst>
              <a:ext uri="{FF2B5EF4-FFF2-40B4-BE49-F238E27FC236}">
                <a16:creationId xmlns="" xmlns:a16="http://schemas.microsoft.com/office/drawing/2014/main" id="{718AEFD1-A4DB-47BD-8051-F4227844127D}"/>
              </a:ext>
            </a:extLst>
          </p:cNvPr>
          <p:cNvSpPr/>
          <p:nvPr/>
        </p:nvSpPr>
        <p:spPr bwMode="gray">
          <a:xfrm rot="10800000" flipH="1">
            <a:off x="9699297" y="5795355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5" name="Right Triangle 504">
            <a:extLst>
              <a:ext uri="{FF2B5EF4-FFF2-40B4-BE49-F238E27FC236}">
                <a16:creationId xmlns="" xmlns:a16="http://schemas.microsoft.com/office/drawing/2014/main" id="{8C5AECE4-3490-4893-BE9E-D7EA3A1631F1}"/>
              </a:ext>
            </a:extLst>
          </p:cNvPr>
          <p:cNvSpPr/>
          <p:nvPr/>
        </p:nvSpPr>
        <p:spPr bwMode="gray">
          <a:xfrm flipH="1" flipV="1">
            <a:off x="9699296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6" name="Right Triangle 505">
            <a:extLst>
              <a:ext uri="{FF2B5EF4-FFF2-40B4-BE49-F238E27FC236}">
                <a16:creationId xmlns="" xmlns:a16="http://schemas.microsoft.com/office/drawing/2014/main" id="{3977C785-5133-4646-8D8C-5F83AE5365BD}"/>
              </a:ext>
            </a:extLst>
          </p:cNvPr>
          <p:cNvSpPr/>
          <p:nvPr/>
        </p:nvSpPr>
        <p:spPr bwMode="gray">
          <a:xfrm rot="10800000" flipH="1" flipV="1">
            <a:off x="9699297" y="3850989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7" name="Right Triangle 506">
            <a:extLst>
              <a:ext uri="{FF2B5EF4-FFF2-40B4-BE49-F238E27FC236}">
                <a16:creationId xmlns="" xmlns:a16="http://schemas.microsoft.com/office/drawing/2014/main" id="{D085CF7B-38E7-4DC1-B92D-AE58F6E90A44}"/>
              </a:ext>
            </a:extLst>
          </p:cNvPr>
          <p:cNvSpPr/>
          <p:nvPr/>
        </p:nvSpPr>
        <p:spPr bwMode="gray">
          <a:xfrm flipH="1">
            <a:off x="9699296" y="482306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8" name="Right Triangle 507">
            <a:extLst>
              <a:ext uri="{FF2B5EF4-FFF2-40B4-BE49-F238E27FC236}">
                <a16:creationId xmlns="" xmlns:a16="http://schemas.microsoft.com/office/drawing/2014/main" id="{E16F5105-C3A3-4C9B-B19D-C0F42159BC22}"/>
              </a:ext>
            </a:extLst>
          </p:cNvPr>
          <p:cNvSpPr/>
          <p:nvPr/>
        </p:nvSpPr>
        <p:spPr bwMode="gray">
          <a:xfrm rot="10800000" flipH="1">
            <a:off x="9699296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9" name="Right Triangle 508">
            <a:extLst>
              <a:ext uri="{FF2B5EF4-FFF2-40B4-BE49-F238E27FC236}">
                <a16:creationId xmlns="" xmlns:a16="http://schemas.microsoft.com/office/drawing/2014/main" id="{7D3BEC77-902F-470C-A6BB-511DE99DC7B9}"/>
              </a:ext>
            </a:extLst>
          </p:cNvPr>
          <p:cNvSpPr/>
          <p:nvPr/>
        </p:nvSpPr>
        <p:spPr bwMode="gray">
          <a:xfrm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0" name="Right Triangle 509">
            <a:extLst>
              <a:ext uri="{FF2B5EF4-FFF2-40B4-BE49-F238E27FC236}">
                <a16:creationId xmlns="" xmlns:a16="http://schemas.microsoft.com/office/drawing/2014/main" id="{10556604-5E02-42B8-AAAE-2F74EE41B568}"/>
              </a:ext>
            </a:extLst>
          </p:cNvPr>
          <p:cNvSpPr/>
          <p:nvPr/>
        </p:nvSpPr>
        <p:spPr bwMode="gray">
          <a:xfrm rot="10800000" flipH="1" flipV="1">
            <a:off x="9699296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1" name="Right Triangle 510">
            <a:extLst>
              <a:ext uri="{FF2B5EF4-FFF2-40B4-BE49-F238E27FC236}">
                <a16:creationId xmlns="" xmlns:a16="http://schemas.microsoft.com/office/drawing/2014/main" id="{51C49778-A679-45B6-AEF1-4197C4A6298B}"/>
              </a:ext>
            </a:extLst>
          </p:cNvPr>
          <p:cNvSpPr/>
          <p:nvPr/>
        </p:nvSpPr>
        <p:spPr bwMode="gray">
          <a:xfrm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2" name="Right Triangle 511">
            <a:extLst>
              <a:ext uri="{FF2B5EF4-FFF2-40B4-BE49-F238E27FC236}">
                <a16:creationId xmlns="" xmlns:a16="http://schemas.microsoft.com/office/drawing/2014/main" id="{E3465415-18F7-41F4-A4FB-EC38C5651A27}"/>
              </a:ext>
            </a:extLst>
          </p:cNvPr>
          <p:cNvSpPr/>
          <p:nvPr/>
        </p:nvSpPr>
        <p:spPr bwMode="gray">
          <a:xfrm rot="10800000" flipH="1">
            <a:off x="9699296" y="191374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3" name="Right Triangle 512">
            <a:extLst>
              <a:ext uri="{FF2B5EF4-FFF2-40B4-BE49-F238E27FC236}">
                <a16:creationId xmlns="" xmlns:a16="http://schemas.microsoft.com/office/drawing/2014/main" id="{EB4244E3-9048-429D-92A5-2A742CD6FB00}"/>
              </a:ext>
            </a:extLst>
          </p:cNvPr>
          <p:cNvSpPr/>
          <p:nvPr/>
        </p:nvSpPr>
        <p:spPr bwMode="gray">
          <a:xfrm flipH="1">
            <a:off x="9699296" y="-27163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4" name="Right Triangle 513">
            <a:extLst>
              <a:ext uri="{FF2B5EF4-FFF2-40B4-BE49-F238E27FC236}">
                <a16:creationId xmlns="" xmlns:a16="http://schemas.microsoft.com/office/drawing/2014/main" id="{64B212AA-0CC4-4ED4-897F-0B36BD05C02B}"/>
              </a:ext>
            </a:extLst>
          </p:cNvPr>
          <p:cNvSpPr/>
          <p:nvPr/>
        </p:nvSpPr>
        <p:spPr bwMode="gray">
          <a:xfrm rot="10800000" flipH="1">
            <a:off x="9699296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22" name="Freeform: Shape 721">
            <a:extLst>
              <a:ext uri="{FF2B5EF4-FFF2-40B4-BE49-F238E27FC236}">
                <a16:creationId xmlns="" xmlns:a16="http://schemas.microsoft.com/office/drawing/2014/main" id="{4198A3AE-B4AF-4107-AF2C-FFF36D289601}"/>
              </a:ext>
            </a:extLst>
          </p:cNvPr>
          <p:cNvSpPr/>
          <p:nvPr/>
        </p:nvSpPr>
        <p:spPr bwMode="gray">
          <a:xfrm flipH="1">
            <a:off x="11642605" y="942852"/>
            <a:ext cx="2377" cy="1188"/>
          </a:xfrm>
          <a:custGeom>
            <a:avLst/>
            <a:gdLst>
              <a:gd name="connsiteX0" fmla="*/ 1188 w 2377"/>
              <a:gd name="connsiteY0" fmla="*/ 0 h 1188"/>
              <a:gd name="connsiteX1" fmla="*/ 0 w 2377"/>
              <a:gd name="connsiteY1" fmla="*/ 1188 h 1188"/>
              <a:gd name="connsiteX2" fmla="*/ 2377 w 2377"/>
              <a:gd name="connsiteY2" fmla="*/ 1188 h 1188"/>
              <a:gd name="connsiteX3" fmla="*/ 1188 w 2377"/>
              <a:gd name="connsiteY3" fmla="*/ 0 h 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7" h="1188">
                <a:moveTo>
                  <a:pt x="1188" y="0"/>
                </a:moveTo>
                <a:lnTo>
                  <a:pt x="0" y="1188"/>
                </a:lnTo>
                <a:lnTo>
                  <a:pt x="2377" y="1188"/>
                </a:lnTo>
                <a:lnTo>
                  <a:pt x="118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713" name="Freeform: Shape 712">
            <a:extLst>
              <a:ext uri="{FF2B5EF4-FFF2-40B4-BE49-F238E27FC236}">
                <a16:creationId xmlns="" xmlns:a16="http://schemas.microsoft.com/office/drawing/2014/main" id="{716868FE-718E-49A7-B810-29C70CC03FED}"/>
              </a:ext>
            </a:extLst>
          </p:cNvPr>
          <p:cNvSpPr/>
          <p:nvPr/>
        </p:nvSpPr>
        <p:spPr bwMode="gray">
          <a:xfrm flipH="1">
            <a:off x="11644982" y="944040"/>
            <a:ext cx="550193" cy="550193"/>
          </a:xfrm>
          <a:custGeom>
            <a:avLst/>
            <a:gdLst>
              <a:gd name="connsiteX0" fmla="*/ 550193 w 550193"/>
              <a:gd name="connsiteY0" fmla="*/ 0 h 550193"/>
              <a:gd name="connsiteX1" fmla="*/ 0 w 550193"/>
              <a:gd name="connsiteY1" fmla="*/ 0 h 550193"/>
              <a:gd name="connsiteX2" fmla="*/ 0 w 550193"/>
              <a:gd name="connsiteY2" fmla="*/ 550193 h 550193"/>
              <a:gd name="connsiteX3" fmla="*/ 550193 w 550193"/>
              <a:gd name="connsiteY3" fmla="*/ 0 h 550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193" h="550193">
                <a:moveTo>
                  <a:pt x="550193" y="0"/>
                </a:moveTo>
                <a:lnTo>
                  <a:pt x="0" y="0"/>
                </a:lnTo>
                <a:lnTo>
                  <a:pt x="0" y="550193"/>
                </a:lnTo>
                <a:lnTo>
                  <a:pt x="550193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63" name="Freeform: Shape 662">
            <a:extLst>
              <a:ext uri="{FF2B5EF4-FFF2-40B4-BE49-F238E27FC236}">
                <a16:creationId xmlns="" xmlns:a16="http://schemas.microsoft.com/office/drawing/2014/main" id="{F9B80112-4219-4A1E-BFEE-722CE3FBED53}"/>
              </a:ext>
            </a:extLst>
          </p:cNvPr>
          <p:cNvSpPr/>
          <p:nvPr/>
        </p:nvSpPr>
        <p:spPr bwMode="gray">
          <a:xfrm flipH="1">
            <a:off x="11642606" y="3852274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51" name="Freeform: Shape 650">
            <a:extLst>
              <a:ext uri="{FF2B5EF4-FFF2-40B4-BE49-F238E27FC236}">
                <a16:creationId xmlns="" xmlns:a16="http://schemas.microsoft.com/office/drawing/2014/main" id="{5B2FB309-968E-427E-B41F-D2F8E9A0A206}"/>
              </a:ext>
            </a:extLst>
          </p:cNvPr>
          <p:cNvSpPr/>
          <p:nvPr/>
        </p:nvSpPr>
        <p:spPr bwMode="gray">
          <a:xfrm flipH="1">
            <a:off x="11645177" y="3853560"/>
            <a:ext cx="549998" cy="549998"/>
          </a:xfrm>
          <a:custGeom>
            <a:avLst/>
            <a:gdLst>
              <a:gd name="connsiteX0" fmla="*/ 549998 w 549998"/>
              <a:gd name="connsiteY0" fmla="*/ 0 h 549998"/>
              <a:gd name="connsiteX1" fmla="*/ 0 w 549998"/>
              <a:gd name="connsiteY1" fmla="*/ 0 h 549998"/>
              <a:gd name="connsiteX2" fmla="*/ 0 w 549998"/>
              <a:gd name="connsiteY2" fmla="*/ 549998 h 549998"/>
              <a:gd name="connsiteX3" fmla="*/ 549998 w 549998"/>
              <a:gd name="connsiteY3" fmla="*/ 0 h 549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9998" h="549998">
                <a:moveTo>
                  <a:pt x="549998" y="0"/>
                </a:moveTo>
                <a:lnTo>
                  <a:pt x="0" y="0"/>
                </a:lnTo>
                <a:lnTo>
                  <a:pt x="0" y="549998"/>
                </a:lnTo>
                <a:lnTo>
                  <a:pt x="549998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601" name="Freeform: Shape 600">
            <a:extLst>
              <a:ext uri="{FF2B5EF4-FFF2-40B4-BE49-F238E27FC236}">
                <a16:creationId xmlns="" xmlns:a16="http://schemas.microsoft.com/office/drawing/2014/main" id="{8237A2FE-B049-43D0-A73A-EF754A18E06D}"/>
              </a:ext>
            </a:extLst>
          </p:cNvPr>
          <p:cNvSpPr/>
          <p:nvPr/>
        </p:nvSpPr>
        <p:spPr bwMode="gray">
          <a:xfrm flipH="1">
            <a:off x="11643794" y="391470"/>
            <a:ext cx="551381" cy="552570"/>
          </a:xfrm>
          <a:custGeom>
            <a:avLst/>
            <a:gdLst>
              <a:gd name="connsiteX0" fmla="*/ 0 w 551381"/>
              <a:gd name="connsiteY0" fmla="*/ 0 h 552570"/>
              <a:gd name="connsiteX1" fmla="*/ 0 w 551381"/>
              <a:gd name="connsiteY1" fmla="*/ 552570 h 552570"/>
              <a:gd name="connsiteX2" fmla="*/ 550193 w 551381"/>
              <a:gd name="connsiteY2" fmla="*/ 552570 h 552570"/>
              <a:gd name="connsiteX3" fmla="*/ 551381 w 551381"/>
              <a:gd name="connsiteY3" fmla="*/ 551382 h 552570"/>
              <a:gd name="connsiteX4" fmla="*/ 0 w 551381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381" h="552570">
                <a:moveTo>
                  <a:pt x="0" y="0"/>
                </a:moveTo>
                <a:lnTo>
                  <a:pt x="0" y="552570"/>
                </a:lnTo>
                <a:lnTo>
                  <a:pt x="550193" y="552570"/>
                </a:lnTo>
                <a:lnTo>
                  <a:pt x="551381" y="55138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89" name="Freeform: Shape 588">
            <a:extLst>
              <a:ext uri="{FF2B5EF4-FFF2-40B4-BE49-F238E27FC236}">
                <a16:creationId xmlns="" xmlns:a16="http://schemas.microsoft.com/office/drawing/2014/main" id="{58F9A3E8-2445-4760-A551-C57A3F8ECCB5}"/>
              </a:ext>
            </a:extLst>
          </p:cNvPr>
          <p:cNvSpPr/>
          <p:nvPr/>
        </p:nvSpPr>
        <p:spPr bwMode="gray">
          <a:xfrm flipH="1">
            <a:off x="11642605" y="941663"/>
            <a:ext cx="1189" cy="2377"/>
          </a:xfrm>
          <a:custGeom>
            <a:avLst/>
            <a:gdLst>
              <a:gd name="connsiteX0" fmla="*/ 1189 w 1189"/>
              <a:gd name="connsiteY0" fmla="*/ 0 h 2377"/>
              <a:gd name="connsiteX1" fmla="*/ 0 w 1189"/>
              <a:gd name="connsiteY1" fmla="*/ 1189 h 2377"/>
              <a:gd name="connsiteX2" fmla="*/ 1189 w 1189"/>
              <a:gd name="connsiteY2" fmla="*/ 2377 h 2377"/>
              <a:gd name="connsiteX3" fmla="*/ 1189 w 1189"/>
              <a:gd name="connsiteY3" fmla="*/ 0 h 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9" h="2377">
                <a:moveTo>
                  <a:pt x="1189" y="0"/>
                </a:moveTo>
                <a:lnTo>
                  <a:pt x="0" y="1189"/>
                </a:lnTo>
                <a:lnTo>
                  <a:pt x="1189" y="2377"/>
                </a:lnTo>
                <a:lnTo>
                  <a:pt x="118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76" name="Freeform: Shape 575">
            <a:extLst>
              <a:ext uri="{FF2B5EF4-FFF2-40B4-BE49-F238E27FC236}">
                <a16:creationId xmlns="" xmlns:a16="http://schemas.microsoft.com/office/drawing/2014/main" id="{B1A19561-228C-49C5-9A36-376AFDEF6933}"/>
              </a:ext>
            </a:extLst>
          </p:cNvPr>
          <p:cNvSpPr/>
          <p:nvPr/>
        </p:nvSpPr>
        <p:spPr bwMode="gray">
          <a:xfrm flipH="1">
            <a:off x="11642605" y="944040"/>
            <a:ext cx="552570" cy="968826"/>
          </a:xfrm>
          <a:custGeom>
            <a:avLst/>
            <a:gdLst>
              <a:gd name="connsiteX0" fmla="*/ 552570 w 552570"/>
              <a:gd name="connsiteY0" fmla="*/ 0 h 968826"/>
              <a:gd name="connsiteX1" fmla="*/ 550193 w 552570"/>
              <a:gd name="connsiteY1" fmla="*/ 0 h 968826"/>
              <a:gd name="connsiteX2" fmla="*/ 0 w 552570"/>
              <a:gd name="connsiteY2" fmla="*/ 550193 h 968826"/>
              <a:gd name="connsiteX3" fmla="*/ 0 w 552570"/>
              <a:gd name="connsiteY3" fmla="*/ 968826 h 968826"/>
              <a:gd name="connsiteX4" fmla="*/ 552570 w 552570"/>
              <a:gd name="connsiteY4" fmla="*/ 968826 h 968826"/>
              <a:gd name="connsiteX5" fmla="*/ 552570 w 552570"/>
              <a:gd name="connsiteY5" fmla="*/ 0 h 968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68826">
                <a:moveTo>
                  <a:pt x="552570" y="0"/>
                </a:moveTo>
                <a:lnTo>
                  <a:pt x="550193" y="0"/>
                </a:lnTo>
                <a:lnTo>
                  <a:pt x="0" y="550193"/>
                </a:lnTo>
                <a:lnTo>
                  <a:pt x="0" y="968826"/>
                </a:lnTo>
                <a:lnTo>
                  <a:pt x="552570" y="968826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4" name="Freeform: Shape 563">
            <a:extLst>
              <a:ext uri="{FF2B5EF4-FFF2-40B4-BE49-F238E27FC236}">
                <a16:creationId xmlns="" xmlns:a16="http://schemas.microsoft.com/office/drawing/2014/main" id="{6457F61D-ECFA-47EC-9078-D1AC74C3D650}"/>
              </a:ext>
            </a:extLst>
          </p:cNvPr>
          <p:cNvSpPr/>
          <p:nvPr/>
        </p:nvSpPr>
        <p:spPr bwMode="gray">
          <a:xfrm flipH="1">
            <a:off x="11642605" y="1913743"/>
            <a:ext cx="552570" cy="971203"/>
          </a:xfrm>
          <a:custGeom>
            <a:avLst/>
            <a:gdLst>
              <a:gd name="connsiteX0" fmla="*/ 552570 w 552570"/>
              <a:gd name="connsiteY0" fmla="*/ 0 h 971203"/>
              <a:gd name="connsiteX1" fmla="*/ 0 w 552570"/>
              <a:gd name="connsiteY1" fmla="*/ 0 h 971203"/>
              <a:gd name="connsiteX2" fmla="*/ 0 w 552570"/>
              <a:gd name="connsiteY2" fmla="*/ 418633 h 971203"/>
              <a:gd name="connsiteX3" fmla="*/ 0 w 552570"/>
              <a:gd name="connsiteY3" fmla="*/ 971203 h 971203"/>
              <a:gd name="connsiteX4" fmla="*/ 552570 w 552570"/>
              <a:gd name="connsiteY4" fmla="*/ 971203 h 971203"/>
              <a:gd name="connsiteX5" fmla="*/ 552570 w 552570"/>
              <a:gd name="connsiteY5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70" h="971203">
                <a:moveTo>
                  <a:pt x="552570" y="0"/>
                </a:moveTo>
                <a:lnTo>
                  <a:pt x="0" y="0"/>
                </a:lnTo>
                <a:lnTo>
                  <a:pt x="0" y="418633"/>
                </a:lnTo>
                <a:lnTo>
                  <a:pt x="0" y="971203"/>
                </a:lnTo>
                <a:lnTo>
                  <a:pt x="552570" y="971203"/>
                </a:lnTo>
                <a:lnTo>
                  <a:pt x="55257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8" name="Freeform: Shape 537">
            <a:extLst>
              <a:ext uri="{FF2B5EF4-FFF2-40B4-BE49-F238E27FC236}">
                <a16:creationId xmlns="" xmlns:a16="http://schemas.microsoft.com/office/drawing/2014/main" id="{EAA3E5FD-FDC6-46D5-BAAC-FD56A339878F}"/>
              </a:ext>
            </a:extLst>
          </p:cNvPr>
          <p:cNvSpPr/>
          <p:nvPr/>
        </p:nvSpPr>
        <p:spPr bwMode="gray">
          <a:xfrm flipH="1">
            <a:off x="11643891" y="3300990"/>
            <a:ext cx="551284" cy="552570"/>
          </a:xfrm>
          <a:custGeom>
            <a:avLst/>
            <a:gdLst>
              <a:gd name="connsiteX0" fmla="*/ 0 w 551284"/>
              <a:gd name="connsiteY0" fmla="*/ 0 h 552570"/>
              <a:gd name="connsiteX1" fmla="*/ 0 w 551284"/>
              <a:gd name="connsiteY1" fmla="*/ 552570 h 552570"/>
              <a:gd name="connsiteX2" fmla="*/ 549998 w 551284"/>
              <a:gd name="connsiteY2" fmla="*/ 552570 h 552570"/>
              <a:gd name="connsiteX3" fmla="*/ 551284 w 551284"/>
              <a:gd name="connsiteY3" fmla="*/ 551284 h 552570"/>
              <a:gd name="connsiteX4" fmla="*/ 0 w 551284"/>
              <a:gd name="connsiteY4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84" h="552570">
                <a:moveTo>
                  <a:pt x="0" y="0"/>
                </a:moveTo>
                <a:lnTo>
                  <a:pt x="0" y="552570"/>
                </a:lnTo>
                <a:lnTo>
                  <a:pt x="549998" y="552570"/>
                </a:lnTo>
                <a:lnTo>
                  <a:pt x="551284" y="55128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7" name="Freeform: Shape 536">
            <a:extLst>
              <a:ext uri="{FF2B5EF4-FFF2-40B4-BE49-F238E27FC236}">
                <a16:creationId xmlns="" xmlns:a16="http://schemas.microsoft.com/office/drawing/2014/main" id="{59D1B1CD-6EAC-4FD4-9230-BF3F51F91A7D}"/>
              </a:ext>
            </a:extLst>
          </p:cNvPr>
          <p:cNvSpPr/>
          <p:nvPr/>
        </p:nvSpPr>
        <p:spPr bwMode="gray">
          <a:xfrm flipH="1">
            <a:off x="11642606" y="3850989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4" name="Freeform: Shape 523">
            <a:extLst>
              <a:ext uri="{FF2B5EF4-FFF2-40B4-BE49-F238E27FC236}">
                <a16:creationId xmlns="" xmlns:a16="http://schemas.microsoft.com/office/drawing/2014/main" id="{7C426D97-31BF-491E-94FC-8AB334C51E92}"/>
              </a:ext>
            </a:extLst>
          </p:cNvPr>
          <p:cNvSpPr/>
          <p:nvPr/>
        </p:nvSpPr>
        <p:spPr bwMode="gray">
          <a:xfrm flipH="1">
            <a:off x="11642606" y="3853560"/>
            <a:ext cx="552569" cy="968632"/>
          </a:xfrm>
          <a:custGeom>
            <a:avLst/>
            <a:gdLst>
              <a:gd name="connsiteX0" fmla="*/ 552569 w 552569"/>
              <a:gd name="connsiteY0" fmla="*/ 0 h 968632"/>
              <a:gd name="connsiteX1" fmla="*/ 549998 w 552569"/>
              <a:gd name="connsiteY1" fmla="*/ 0 h 968632"/>
              <a:gd name="connsiteX2" fmla="*/ 0 w 552569"/>
              <a:gd name="connsiteY2" fmla="*/ 549998 h 968632"/>
              <a:gd name="connsiteX3" fmla="*/ 0 w 552569"/>
              <a:gd name="connsiteY3" fmla="*/ 968632 h 968632"/>
              <a:gd name="connsiteX4" fmla="*/ 552569 w 552569"/>
              <a:gd name="connsiteY4" fmla="*/ 968632 h 968632"/>
              <a:gd name="connsiteX5" fmla="*/ 552569 w 55256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69" h="968632">
                <a:moveTo>
                  <a:pt x="552569" y="0"/>
                </a:moveTo>
                <a:lnTo>
                  <a:pt x="549998" y="0"/>
                </a:lnTo>
                <a:lnTo>
                  <a:pt x="0" y="549998"/>
                </a:lnTo>
                <a:lnTo>
                  <a:pt x="0" y="968632"/>
                </a:lnTo>
                <a:lnTo>
                  <a:pt x="552569" y="968632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15" name="Freeform: Shape 514">
            <a:extLst>
              <a:ext uri="{FF2B5EF4-FFF2-40B4-BE49-F238E27FC236}">
                <a16:creationId xmlns="" xmlns:a16="http://schemas.microsoft.com/office/drawing/2014/main" id="{4466C993-368E-4400-A803-75E54B3BFB7A}"/>
              </a:ext>
            </a:extLst>
          </p:cNvPr>
          <p:cNvSpPr/>
          <p:nvPr/>
        </p:nvSpPr>
        <p:spPr bwMode="gray">
          <a:xfrm flipH="1">
            <a:off x="11642606" y="4823069"/>
            <a:ext cx="552569" cy="971203"/>
          </a:xfrm>
          <a:custGeom>
            <a:avLst/>
            <a:gdLst>
              <a:gd name="connsiteX0" fmla="*/ 552569 w 552569"/>
              <a:gd name="connsiteY0" fmla="*/ 0 h 971203"/>
              <a:gd name="connsiteX1" fmla="*/ 0 w 552569"/>
              <a:gd name="connsiteY1" fmla="*/ 0 h 971203"/>
              <a:gd name="connsiteX2" fmla="*/ 0 w 552569"/>
              <a:gd name="connsiteY2" fmla="*/ 418634 h 971203"/>
              <a:gd name="connsiteX3" fmla="*/ 552569 w 552569"/>
              <a:gd name="connsiteY3" fmla="*/ 971203 h 971203"/>
              <a:gd name="connsiteX4" fmla="*/ 552569 w 552569"/>
              <a:gd name="connsiteY4" fmla="*/ 0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2569" h="971203">
                <a:moveTo>
                  <a:pt x="552569" y="0"/>
                </a:moveTo>
                <a:lnTo>
                  <a:pt x="0" y="0"/>
                </a:lnTo>
                <a:lnTo>
                  <a:pt x="0" y="418634"/>
                </a:lnTo>
                <a:lnTo>
                  <a:pt x="552569" y="971203"/>
                </a:lnTo>
                <a:lnTo>
                  <a:pt x="552569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02" name="Freeform: Shape 501">
            <a:extLst>
              <a:ext uri="{FF2B5EF4-FFF2-40B4-BE49-F238E27FC236}">
                <a16:creationId xmlns="" xmlns:a16="http://schemas.microsoft.com/office/drawing/2014/main" id="{70C8C964-4B18-46FA-9C52-7AB75F871639}"/>
              </a:ext>
            </a:extLst>
          </p:cNvPr>
          <p:cNvSpPr/>
          <p:nvPr/>
        </p:nvSpPr>
        <p:spPr bwMode="gray">
          <a:xfrm flipH="1">
            <a:off x="11642605" y="6213988"/>
            <a:ext cx="552570" cy="552570"/>
          </a:xfrm>
          <a:custGeom>
            <a:avLst/>
            <a:gdLst>
              <a:gd name="connsiteX0" fmla="*/ 0 w 552570"/>
              <a:gd name="connsiteY0" fmla="*/ 0 h 552570"/>
              <a:gd name="connsiteX1" fmla="*/ 0 w 552570"/>
              <a:gd name="connsiteY1" fmla="*/ 552570 h 552570"/>
              <a:gd name="connsiteX2" fmla="*/ 552570 w 552570"/>
              <a:gd name="connsiteY2" fmla="*/ 552570 h 552570"/>
              <a:gd name="connsiteX3" fmla="*/ 0 w 552570"/>
              <a:gd name="connsiteY3" fmla="*/ 0 h 55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570" h="552570">
                <a:moveTo>
                  <a:pt x="0" y="0"/>
                </a:moveTo>
                <a:lnTo>
                  <a:pt x="0" y="552570"/>
                </a:lnTo>
                <a:lnTo>
                  <a:pt x="552570" y="55257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5" name="Right Triangle 524">
            <a:extLst>
              <a:ext uri="{FF2B5EF4-FFF2-40B4-BE49-F238E27FC236}">
                <a16:creationId xmlns="" xmlns:a16="http://schemas.microsoft.com/office/drawing/2014/main" id="{B6620512-2BCB-4E20-891F-C9907E9E1946}"/>
              </a:ext>
            </a:extLst>
          </p:cNvPr>
          <p:cNvSpPr/>
          <p:nvPr/>
        </p:nvSpPr>
        <p:spPr bwMode="gray">
          <a:xfrm>
            <a:off x="10670951" y="5795355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6" name="Right Triangle 525">
            <a:extLst>
              <a:ext uri="{FF2B5EF4-FFF2-40B4-BE49-F238E27FC236}">
                <a16:creationId xmlns="" xmlns:a16="http://schemas.microsoft.com/office/drawing/2014/main" id="{A012AC6A-9433-4824-8E8E-1B603638892F}"/>
              </a:ext>
            </a:extLst>
          </p:cNvPr>
          <p:cNvSpPr/>
          <p:nvPr/>
        </p:nvSpPr>
        <p:spPr bwMode="gray">
          <a:xfrm rot="10800000">
            <a:off x="10670952" y="5795355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7" name="Right Triangle 526">
            <a:extLst>
              <a:ext uri="{FF2B5EF4-FFF2-40B4-BE49-F238E27FC236}">
                <a16:creationId xmlns="" xmlns:a16="http://schemas.microsoft.com/office/drawing/2014/main" id="{40FF546B-BA7B-4A8E-8AE5-18F13B013291}"/>
              </a:ext>
            </a:extLst>
          </p:cNvPr>
          <p:cNvSpPr/>
          <p:nvPr/>
        </p:nvSpPr>
        <p:spPr bwMode="gray">
          <a:xfrm flipV="1">
            <a:off x="1067095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8" name="Right Triangle 527">
            <a:extLst>
              <a:ext uri="{FF2B5EF4-FFF2-40B4-BE49-F238E27FC236}">
                <a16:creationId xmlns="" xmlns:a16="http://schemas.microsoft.com/office/drawing/2014/main" id="{CE924BDC-E38E-4B30-B7A3-02BFEDECC3B3}"/>
              </a:ext>
            </a:extLst>
          </p:cNvPr>
          <p:cNvSpPr/>
          <p:nvPr/>
        </p:nvSpPr>
        <p:spPr bwMode="gray">
          <a:xfrm rot="10800000" flipV="1">
            <a:off x="10670952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29" name="Right Triangle 528">
            <a:extLst>
              <a:ext uri="{FF2B5EF4-FFF2-40B4-BE49-F238E27FC236}">
                <a16:creationId xmlns="" xmlns:a16="http://schemas.microsoft.com/office/drawing/2014/main" id="{777383AD-908E-42F6-BFA6-4D3B2301EE9B}"/>
              </a:ext>
            </a:extLst>
          </p:cNvPr>
          <p:cNvSpPr/>
          <p:nvPr/>
        </p:nvSpPr>
        <p:spPr bwMode="gray">
          <a:xfrm rot="10800000">
            <a:off x="10670952" y="4823069"/>
            <a:ext cx="971203" cy="971203"/>
          </a:xfrm>
          <a:prstGeom prst="rtTriangle">
            <a:avLst/>
          </a:prstGeom>
          <a:solidFill>
            <a:sysClr val="window" lastClr="FFFFFF">
              <a:alpha val="10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0" name="Right Triangle 529">
            <a:extLst>
              <a:ext uri="{FF2B5EF4-FFF2-40B4-BE49-F238E27FC236}">
                <a16:creationId xmlns="" xmlns:a16="http://schemas.microsoft.com/office/drawing/2014/main" id="{18B008A2-CF87-4142-9403-6B2B96B3CEEF}"/>
              </a:ext>
            </a:extLst>
          </p:cNvPr>
          <p:cNvSpPr/>
          <p:nvPr/>
        </p:nvSpPr>
        <p:spPr bwMode="gray">
          <a:xfrm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1" name="Right Triangle 530">
            <a:extLst>
              <a:ext uri="{FF2B5EF4-FFF2-40B4-BE49-F238E27FC236}">
                <a16:creationId xmlns="" xmlns:a16="http://schemas.microsoft.com/office/drawing/2014/main" id="{6A87CC79-EE70-44CB-BD7E-026447E65CED}"/>
              </a:ext>
            </a:extLst>
          </p:cNvPr>
          <p:cNvSpPr/>
          <p:nvPr/>
        </p:nvSpPr>
        <p:spPr bwMode="gray">
          <a:xfrm rot="10800000">
            <a:off x="10670951" y="288235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2" name="Right Triangle 531">
            <a:extLst>
              <a:ext uri="{FF2B5EF4-FFF2-40B4-BE49-F238E27FC236}">
                <a16:creationId xmlns="" xmlns:a16="http://schemas.microsoft.com/office/drawing/2014/main" id="{E234508A-DB70-4FE8-8858-28589D5D7400}"/>
              </a:ext>
            </a:extLst>
          </p:cNvPr>
          <p:cNvSpPr/>
          <p:nvPr/>
        </p:nvSpPr>
        <p:spPr bwMode="gray">
          <a:xfrm flipV="1">
            <a:off x="10670951" y="941662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3" name="Right Triangle 532">
            <a:extLst>
              <a:ext uri="{FF2B5EF4-FFF2-40B4-BE49-F238E27FC236}">
                <a16:creationId xmlns="" xmlns:a16="http://schemas.microsoft.com/office/drawing/2014/main" id="{6357B95D-1753-430E-BEA2-71E04D00BFC1}"/>
              </a:ext>
            </a:extLst>
          </p:cNvPr>
          <p:cNvSpPr/>
          <p:nvPr/>
        </p:nvSpPr>
        <p:spPr bwMode="gray">
          <a:xfrm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4" name="Right Triangle 533">
            <a:extLst>
              <a:ext uri="{FF2B5EF4-FFF2-40B4-BE49-F238E27FC236}">
                <a16:creationId xmlns="" xmlns:a16="http://schemas.microsoft.com/office/drawing/2014/main" id="{1FCD377A-9174-4DCC-A0BF-82D34D69D4D3}"/>
              </a:ext>
            </a:extLst>
          </p:cNvPr>
          <p:cNvSpPr/>
          <p:nvPr/>
        </p:nvSpPr>
        <p:spPr bwMode="gray">
          <a:xfrm rot="10800000">
            <a:off x="10670951" y="191374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5" name="Right Triangle 534">
            <a:extLst>
              <a:ext uri="{FF2B5EF4-FFF2-40B4-BE49-F238E27FC236}">
                <a16:creationId xmlns="" xmlns:a16="http://schemas.microsoft.com/office/drawing/2014/main" id="{1EBB0642-6003-4B43-B2E4-73D4C88923FA}"/>
              </a:ext>
            </a:extLst>
          </p:cNvPr>
          <p:cNvSpPr/>
          <p:nvPr/>
        </p:nvSpPr>
        <p:spPr bwMode="gray">
          <a:xfrm>
            <a:off x="10670951" y="-27163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6" name="Right Triangle 535">
            <a:extLst>
              <a:ext uri="{FF2B5EF4-FFF2-40B4-BE49-F238E27FC236}">
                <a16:creationId xmlns="" xmlns:a16="http://schemas.microsoft.com/office/drawing/2014/main" id="{83060F22-D7BF-463B-8DED-BBFF768599C3}"/>
              </a:ext>
            </a:extLst>
          </p:cNvPr>
          <p:cNvSpPr/>
          <p:nvPr/>
        </p:nvSpPr>
        <p:spPr bwMode="gray">
          <a:xfrm rot="10800000">
            <a:off x="1067095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39" name="Right Triangle 538">
            <a:extLst>
              <a:ext uri="{FF2B5EF4-FFF2-40B4-BE49-F238E27FC236}">
                <a16:creationId xmlns="" xmlns:a16="http://schemas.microsoft.com/office/drawing/2014/main" id="{B4F3987E-40F1-43C8-91C1-0A431325DE97}"/>
              </a:ext>
            </a:extLst>
          </p:cNvPr>
          <p:cNvSpPr/>
          <p:nvPr/>
        </p:nvSpPr>
        <p:spPr bwMode="gray">
          <a:xfrm>
            <a:off x="4846200" y="5795355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0" name="Right Triangle 539">
            <a:extLst>
              <a:ext uri="{FF2B5EF4-FFF2-40B4-BE49-F238E27FC236}">
                <a16:creationId xmlns="" xmlns:a16="http://schemas.microsoft.com/office/drawing/2014/main" id="{44A4DDE2-61A7-4ECB-B84D-BB8EC2599C6B}"/>
              </a:ext>
            </a:extLst>
          </p:cNvPr>
          <p:cNvSpPr/>
          <p:nvPr/>
        </p:nvSpPr>
        <p:spPr bwMode="gray">
          <a:xfrm flipV="1">
            <a:off x="4846200" y="3850989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1" name="Right Triangle 540">
            <a:extLst>
              <a:ext uri="{FF2B5EF4-FFF2-40B4-BE49-F238E27FC236}">
                <a16:creationId xmlns="" xmlns:a16="http://schemas.microsoft.com/office/drawing/2014/main" id="{5A5944EC-0E36-4B20-9145-03AB1262C24B}"/>
              </a:ext>
            </a:extLst>
          </p:cNvPr>
          <p:cNvSpPr/>
          <p:nvPr/>
        </p:nvSpPr>
        <p:spPr bwMode="gray">
          <a:xfrm rot="10800000" flipV="1">
            <a:off x="4846201" y="385098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2" name="Right Triangle 541">
            <a:extLst>
              <a:ext uri="{FF2B5EF4-FFF2-40B4-BE49-F238E27FC236}">
                <a16:creationId xmlns="" xmlns:a16="http://schemas.microsoft.com/office/drawing/2014/main" id="{14F919F6-9749-4190-BD94-172E318BAE57}"/>
              </a:ext>
            </a:extLst>
          </p:cNvPr>
          <p:cNvSpPr/>
          <p:nvPr/>
        </p:nvSpPr>
        <p:spPr bwMode="gray">
          <a:xfrm>
            <a:off x="484620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3" name="Right Triangle 542">
            <a:extLst>
              <a:ext uri="{FF2B5EF4-FFF2-40B4-BE49-F238E27FC236}">
                <a16:creationId xmlns="" xmlns:a16="http://schemas.microsoft.com/office/drawing/2014/main" id="{6B041464-16DD-478E-B6A0-457EFDB27D77}"/>
              </a:ext>
            </a:extLst>
          </p:cNvPr>
          <p:cNvSpPr/>
          <p:nvPr/>
        </p:nvSpPr>
        <p:spPr bwMode="gray">
          <a:xfrm rot="10800000">
            <a:off x="4846201" y="482306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4" name="Right Triangle 543">
            <a:extLst>
              <a:ext uri="{FF2B5EF4-FFF2-40B4-BE49-F238E27FC236}">
                <a16:creationId xmlns="" xmlns:a16="http://schemas.microsoft.com/office/drawing/2014/main" id="{16E7482D-F785-4580-982C-2C43DB268B85}"/>
              </a:ext>
            </a:extLst>
          </p:cNvPr>
          <p:cNvSpPr/>
          <p:nvPr/>
        </p:nvSpPr>
        <p:spPr bwMode="gray">
          <a:xfrm>
            <a:off x="4846200" y="288235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5" name="Right Triangle 544">
            <a:extLst>
              <a:ext uri="{FF2B5EF4-FFF2-40B4-BE49-F238E27FC236}">
                <a16:creationId xmlns="" xmlns:a16="http://schemas.microsoft.com/office/drawing/2014/main" id="{B454F76B-5582-46C7-9260-65CBA29F3B66}"/>
              </a:ext>
            </a:extLst>
          </p:cNvPr>
          <p:cNvSpPr/>
          <p:nvPr/>
        </p:nvSpPr>
        <p:spPr bwMode="gray">
          <a:xfrm rot="10800000">
            <a:off x="4846201" y="288235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6" name="Right Triangle 545">
            <a:extLst>
              <a:ext uri="{FF2B5EF4-FFF2-40B4-BE49-F238E27FC236}">
                <a16:creationId xmlns="" xmlns:a16="http://schemas.microsoft.com/office/drawing/2014/main" id="{0451B3DF-4DE3-4127-B0D5-CBACC86E9FE6}"/>
              </a:ext>
            </a:extLst>
          </p:cNvPr>
          <p:cNvSpPr/>
          <p:nvPr/>
        </p:nvSpPr>
        <p:spPr bwMode="gray">
          <a:xfrm flipV="1">
            <a:off x="4846200" y="941662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7" name="Right Triangle 546">
            <a:extLst>
              <a:ext uri="{FF2B5EF4-FFF2-40B4-BE49-F238E27FC236}">
                <a16:creationId xmlns="" xmlns:a16="http://schemas.microsoft.com/office/drawing/2014/main" id="{9814AABB-D62D-43F2-B62B-9D8299577F1D}"/>
              </a:ext>
            </a:extLst>
          </p:cNvPr>
          <p:cNvSpPr/>
          <p:nvPr/>
        </p:nvSpPr>
        <p:spPr bwMode="gray">
          <a:xfrm rot="10800000" flipV="1">
            <a:off x="4846201" y="94166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8" name="Right Triangle 547">
            <a:extLst>
              <a:ext uri="{FF2B5EF4-FFF2-40B4-BE49-F238E27FC236}">
                <a16:creationId xmlns="" xmlns:a16="http://schemas.microsoft.com/office/drawing/2014/main" id="{C0F26E7D-842A-4758-AF09-B3535D5C4E57}"/>
              </a:ext>
            </a:extLst>
          </p:cNvPr>
          <p:cNvSpPr/>
          <p:nvPr/>
        </p:nvSpPr>
        <p:spPr bwMode="gray">
          <a:xfrm>
            <a:off x="4846200" y="1906999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49" name="Right Triangle 548">
            <a:extLst>
              <a:ext uri="{FF2B5EF4-FFF2-40B4-BE49-F238E27FC236}">
                <a16:creationId xmlns="" xmlns:a16="http://schemas.microsoft.com/office/drawing/2014/main" id="{FBBAE2A0-E190-4C5B-AC32-70007FA583CF}"/>
              </a:ext>
            </a:extLst>
          </p:cNvPr>
          <p:cNvSpPr/>
          <p:nvPr/>
        </p:nvSpPr>
        <p:spPr bwMode="gray">
          <a:xfrm rot="10800000">
            <a:off x="4846201" y="191374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0" name="Right Triangle 549">
            <a:extLst>
              <a:ext uri="{FF2B5EF4-FFF2-40B4-BE49-F238E27FC236}">
                <a16:creationId xmlns="" xmlns:a16="http://schemas.microsoft.com/office/drawing/2014/main" id="{9029E3F4-5C62-44CC-9F4E-31D517074C6E}"/>
              </a:ext>
            </a:extLst>
          </p:cNvPr>
          <p:cNvSpPr/>
          <p:nvPr/>
        </p:nvSpPr>
        <p:spPr bwMode="gray">
          <a:xfrm>
            <a:off x="4846200" y="-2716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1" name="Right Triangle 550">
            <a:extLst>
              <a:ext uri="{FF2B5EF4-FFF2-40B4-BE49-F238E27FC236}">
                <a16:creationId xmlns="" xmlns:a16="http://schemas.microsoft.com/office/drawing/2014/main" id="{1EA23F27-E928-42DC-BADF-AED4C3A1A29A}"/>
              </a:ext>
            </a:extLst>
          </p:cNvPr>
          <p:cNvSpPr/>
          <p:nvPr/>
        </p:nvSpPr>
        <p:spPr bwMode="gray">
          <a:xfrm rot="10800000">
            <a:off x="4846201" y="-22209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3" name="Right Triangle 552">
            <a:extLst>
              <a:ext uri="{FF2B5EF4-FFF2-40B4-BE49-F238E27FC236}">
                <a16:creationId xmlns="" xmlns:a16="http://schemas.microsoft.com/office/drawing/2014/main" id="{98EA0DC9-F2D4-4D19-BF32-DA27A3CED788}"/>
              </a:ext>
            </a:extLst>
          </p:cNvPr>
          <p:cNvSpPr/>
          <p:nvPr/>
        </p:nvSpPr>
        <p:spPr bwMode="gray">
          <a:xfrm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4" name="Right Triangle 553">
            <a:extLst>
              <a:ext uri="{FF2B5EF4-FFF2-40B4-BE49-F238E27FC236}">
                <a16:creationId xmlns="" xmlns:a16="http://schemas.microsoft.com/office/drawing/2014/main" id="{98B2CDE4-1470-46DF-9906-211305577582}"/>
              </a:ext>
            </a:extLst>
          </p:cNvPr>
          <p:cNvSpPr/>
          <p:nvPr/>
        </p:nvSpPr>
        <p:spPr bwMode="gray">
          <a:xfrm rot="10800000" flipH="1">
            <a:off x="5814360" y="5795355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5" name="Right Triangle 554">
            <a:extLst>
              <a:ext uri="{FF2B5EF4-FFF2-40B4-BE49-F238E27FC236}">
                <a16:creationId xmlns="" xmlns:a16="http://schemas.microsoft.com/office/drawing/2014/main" id="{37D99863-BF06-49E9-B2C4-1715D089A6C2}"/>
              </a:ext>
            </a:extLst>
          </p:cNvPr>
          <p:cNvSpPr/>
          <p:nvPr/>
        </p:nvSpPr>
        <p:spPr bwMode="gray">
          <a:xfrm flipH="1" flipV="1">
            <a:off x="5814360" y="3850989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6" name="Right Triangle 555">
            <a:extLst>
              <a:ext uri="{FF2B5EF4-FFF2-40B4-BE49-F238E27FC236}">
                <a16:creationId xmlns="" xmlns:a16="http://schemas.microsoft.com/office/drawing/2014/main" id="{959DBA3D-AAAF-4536-9050-A6E1CD545108}"/>
              </a:ext>
            </a:extLst>
          </p:cNvPr>
          <p:cNvSpPr/>
          <p:nvPr/>
        </p:nvSpPr>
        <p:spPr bwMode="gray">
          <a:xfrm rot="10800000" flipH="1">
            <a:off x="5814360" y="4823069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7" name="Right Triangle 556">
            <a:extLst>
              <a:ext uri="{FF2B5EF4-FFF2-40B4-BE49-F238E27FC236}">
                <a16:creationId xmlns="" xmlns:a16="http://schemas.microsoft.com/office/drawing/2014/main" id="{F918A8A7-80D2-4A89-8F54-AAC37DCEA708}"/>
              </a:ext>
            </a:extLst>
          </p:cNvPr>
          <p:cNvSpPr/>
          <p:nvPr/>
        </p:nvSpPr>
        <p:spPr bwMode="gray">
          <a:xfrm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8" name="Right Triangle 557">
            <a:extLst>
              <a:ext uri="{FF2B5EF4-FFF2-40B4-BE49-F238E27FC236}">
                <a16:creationId xmlns="" xmlns:a16="http://schemas.microsoft.com/office/drawing/2014/main" id="{0A29EE74-35DF-4683-A64B-133BE09522BA}"/>
              </a:ext>
            </a:extLst>
          </p:cNvPr>
          <p:cNvSpPr/>
          <p:nvPr/>
        </p:nvSpPr>
        <p:spPr bwMode="gray">
          <a:xfrm rot="10800000" flipH="1">
            <a:off x="5814360" y="2882358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59" name="Right Triangle 558">
            <a:extLst>
              <a:ext uri="{FF2B5EF4-FFF2-40B4-BE49-F238E27FC236}">
                <a16:creationId xmlns="" xmlns:a16="http://schemas.microsoft.com/office/drawing/2014/main" id="{F2F7CEBE-CA18-4F7A-B0F8-F63A3FA8619D}"/>
              </a:ext>
            </a:extLst>
          </p:cNvPr>
          <p:cNvSpPr/>
          <p:nvPr/>
        </p:nvSpPr>
        <p:spPr bwMode="gray">
          <a:xfrm flipH="1" flipV="1">
            <a:off x="5814360" y="941662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0" name="Right Triangle 559">
            <a:extLst>
              <a:ext uri="{FF2B5EF4-FFF2-40B4-BE49-F238E27FC236}">
                <a16:creationId xmlns="" xmlns:a16="http://schemas.microsoft.com/office/drawing/2014/main" id="{C397ABCF-E232-4895-94A7-F7D927F450D7}"/>
              </a:ext>
            </a:extLst>
          </p:cNvPr>
          <p:cNvSpPr/>
          <p:nvPr/>
        </p:nvSpPr>
        <p:spPr bwMode="gray">
          <a:xfrm flipH="1">
            <a:off x="5814360" y="1913743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1" name="Right Triangle 560">
            <a:extLst>
              <a:ext uri="{FF2B5EF4-FFF2-40B4-BE49-F238E27FC236}">
                <a16:creationId xmlns="" xmlns:a16="http://schemas.microsoft.com/office/drawing/2014/main" id="{9468DB3A-D6ED-4F4F-BB9C-CFED3E2CC767}"/>
              </a:ext>
            </a:extLst>
          </p:cNvPr>
          <p:cNvSpPr/>
          <p:nvPr/>
        </p:nvSpPr>
        <p:spPr bwMode="gray">
          <a:xfrm rot="10800000" flipH="1">
            <a:off x="5814361" y="1913742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2" name="Right Triangle 561">
            <a:extLst>
              <a:ext uri="{FF2B5EF4-FFF2-40B4-BE49-F238E27FC236}">
                <a16:creationId xmlns="" xmlns:a16="http://schemas.microsoft.com/office/drawing/2014/main" id="{9833B8B8-4775-4E3D-AA8F-E32380255A91}"/>
              </a:ext>
            </a:extLst>
          </p:cNvPr>
          <p:cNvSpPr/>
          <p:nvPr/>
        </p:nvSpPr>
        <p:spPr bwMode="gray">
          <a:xfrm flipH="1">
            <a:off x="5814360" y="-27162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563" name="Right Triangle 562">
            <a:extLst>
              <a:ext uri="{FF2B5EF4-FFF2-40B4-BE49-F238E27FC236}">
                <a16:creationId xmlns="" xmlns:a16="http://schemas.microsoft.com/office/drawing/2014/main" id="{AC5ECF8C-9B24-49F9-B65F-6F51E3F39278}"/>
              </a:ext>
            </a:extLst>
          </p:cNvPr>
          <p:cNvSpPr/>
          <p:nvPr/>
        </p:nvSpPr>
        <p:spPr bwMode="gray">
          <a:xfrm rot="10800000" flipH="1">
            <a:off x="5814361" y="-22206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4347E7D-814B-4F6A-80AE-8FBAB8EDF7E8}"/>
              </a:ext>
            </a:extLst>
          </p:cNvPr>
          <p:cNvGrpSpPr/>
          <p:nvPr/>
        </p:nvGrpSpPr>
        <p:grpSpPr bwMode="gray">
          <a:xfrm>
            <a:off x="-3443" y="-27163"/>
            <a:ext cx="4853096" cy="6793723"/>
            <a:chOff x="7741661" y="0"/>
            <a:chExt cx="4839035" cy="6774040"/>
          </a:xfrm>
        </p:grpSpPr>
        <p:sp>
          <p:nvSpPr>
            <p:cNvPr id="866" name="TextBox 865">
              <a:extLst>
                <a:ext uri="{FF2B5EF4-FFF2-40B4-BE49-F238E27FC236}">
                  <a16:creationId xmlns="" xmlns:a16="http://schemas.microsoft.com/office/drawing/2014/main" id="{87C0DC83-7BAF-4C9A-8EDC-2DF72A735BB3}"/>
                </a:ext>
              </a:extLst>
            </p:cNvPr>
            <p:cNvSpPr txBox="1"/>
            <p:nvPr/>
          </p:nvSpPr>
          <p:spPr bwMode="gray">
            <a:xfrm>
              <a:off x="11490946" y="6388101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868" name="Rectangle 867">
              <a:extLst>
                <a:ext uri="{FF2B5EF4-FFF2-40B4-BE49-F238E27FC236}">
                  <a16:creationId xmlns="" xmlns:a16="http://schemas.microsoft.com/office/drawing/2014/main" id="{963BBEA6-DD00-4E5F-926C-66B2E7C8A43A}"/>
                </a:ext>
              </a:extLst>
            </p:cNvPr>
            <p:cNvSpPr/>
            <p:nvPr userDrawn="1"/>
          </p:nvSpPr>
          <p:spPr bwMode="gray">
            <a:xfrm>
              <a:off x="7741661" y="1"/>
              <a:ext cx="4835592" cy="6774039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1052" name="Right Triangle 1051">
              <a:extLst>
                <a:ext uri="{FF2B5EF4-FFF2-40B4-BE49-F238E27FC236}">
                  <a16:creationId xmlns="" xmlns:a16="http://schemas.microsoft.com/office/drawing/2014/main" id="{99B9FA28-142B-4847-B52A-323D38F882D0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3" name="Right Triangle 1052">
              <a:extLst>
                <a:ext uri="{FF2B5EF4-FFF2-40B4-BE49-F238E27FC236}">
                  <a16:creationId xmlns="" xmlns:a16="http://schemas.microsoft.com/office/drawing/2014/main" id="{1354937D-15BF-4005-AEF7-56A563022FE9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4" name="Right Triangle 1053">
              <a:extLst>
                <a:ext uri="{FF2B5EF4-FFF2-40B4-BE49-F238E27FC236}">
                  <a16:creationId xmlns="" xmlns:a16="http://schemas.microsoft.com/office/drawing/2014/main" id="{BCD4330E-45E3-4AC0-999D-0C597F0F7045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5" name="Right Triangle 1054">
              <a:extLst>
                <a:ext uri="{FF2B5EF4-FFF2-40B4-BE49-F238E27FC236}">
                  <a16:creationId xmlns="" xmlns:a16="http://schemas.microsoft.com/office/drawing/2014/main" id="{FCA12FFA-1CE4-40DA-9702-65B0539E57B7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6" name="Right Triangle 1055">
              <a:extLst>
                <a:ext uri="{FF2B5EF4-FFF2-40B4-BE49-F238E27FC236}">
                  <a16:creationId xmlns="" xmlns:a16="http://schemas.microsoft.com/office/drawing/2014/main" id="{A8A33F77-9127-406B-A44E-DB1988AC61DB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7" name="Right Triangle 1056">
              <a:extLst>
                <a:ext uri="{FF2B5EF4-FFF2-40B4-BE49-F238E27FC236}">
                  <a16:creationId xmlns="" xmlns:a16="http://schemas.microsoft.com/office/drawing/2014/main" id="{BB37D275-8E2F-490D-9494-290B09043EFE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8" name="Right Triangle 1057">
              <a:extLst>
                <a:ext uri="{FF2B5EF4-FFF2-40B4-BE49-F238E27FC236}">
                  <a16:creationId xmlns="" xmlns:a16="http://schemas.microsoft.com/office/drawing/2014/main" id="{D9815E55-15E3-4658-B475-0F7A7939BA52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9" name="Right Triangle 1058">
              <a:extLst>
                <a:ext uri="{FF2B5EF4-FFF2-40B4-BE49-F238E27FC236}">
                  <a16:creationId xmlns="" xmlns:a16="http://schemas.microsoft.com/office/drawing/2014/main" id="{09C0B678-541B-45EA-AD37-9D8EA45A17B5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0" name="Right Triangle 1059">
              <a:extLst>
                <a:ext uri="{FF2B5EF4-FFF2-40B4-BE49-F238E27FC236}">
                  <a16:creationId xmlns="" xmlns:a16="http://schemas.microsoft.com/office/drawing/2014/main" id="{ACB1ACCF-D32E-447F-90BC-68E3BAF1D535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1" name="Right Triangle 1060">
              <a:extLst>
                <a:ext uri="{FF2B5EF4-FFF2-40B4-BE49-F238E27FC236}">
                  <a16:creationId xmlns="" xmlns:a16="http://schemas.microsoft.com/office/drawing/2014/main" id="{2333CF33-F379-4DEE-9448-AEF8DD179A8E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2" name="Right Triangle 1061">
              <a:extLst>
                <a:ext uri="{FF2B5EF4-FFF2-40B4-BE49-F238E27FC236}">
                  <a16:creationId xmlns="" xmlns:a16="http://schemas.microsoft.com/office/drawing/2014/main" id="{A3F6ED1C-8381-4DAE-938E-B38F5285DA82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3" name="Right Triangle 1062">
              <a:extLst>
                <a:ext uri="{FF2B5EF4-FFF2-40B4-BE49-F238E27FC236}">
                  <a16:creationId xmlns="" xmlns:a16="http://schemas.microsoft.com/office/drawing/2014/main" id="{371B440E-30A0-4BC1-B553-A344609D37BF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4" name="Right Triangle 1063">
              <a:extLst>
                <a:ext uri="{FF2B5EF4-FFF2-40B4-BE49-F238E27FC236}">
                  <a16:creationId xmlns="" xmlns:a16="http://schemas.microsoft.com/office/drawing/2014/main" id="{F9BBEFBF-1973-44FA-82D8-A240B7D5EEC9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5" name="Right Triangle 1064">
              <a:extLst>
                <a:ext uri="{FF2B5EF4-FFF2-40B4-BE49-F238E27FC236}">
                  <a16:creationId xmlns="" xmlns:a16="http://schemas.microsoft.com/office/drawing/2014/main" id="{7F06F92E-0E60-4D71-972C-A652244AD6F5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6" name="Right Triangle 1065">
              <a:extLst>
                <a:ext uri="{FF2B5EF4-FFF2-40B4-BE49-F238E27FC236}">
                  <a16:creationId xmlns="" xmlns:a16="http://schemas.microsoft.com/office/drawing/2014/main" id="{AFF33036-B1EC-4235-B2BC-33917195D735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7" name="Right Triangle 1066">
              <a:extLst>
                <a:ext uri="{FF2B5EF4-FFF2-40B4-BE49-F238E27FC236}">
                  <a16:creationId xmlns="" xmlns:a16="http://schemas.microsoft.com/office/drawing/2014/main" id="{80F46166-E605-4128-935E-EAC4DBC7975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8" name="Right Triangle 1067">
              <a:extLst>
                <a:ext uri="{FF2B5EF4-FFF2-40B4-BE49-F238E27FC236}">
                  <a16:creationId xmlns="" xmlns:a16="http://schemas.microsoft.com/office/drawing/2014/main" id="{5D61B3B7-E95F-4489-8936-1C99732B5225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69" name="Right Triangle 1068">
              <a:extLst>
                <a:ext uri="{FF2B5EF4-FFF2-40B4-BE49-F238E27FC236}">
                  <a16:creationId xmlns="" xmlns:a16="http://schemas.microsoft.com/office/drawing/2014/main" id="{554F3E41-487B-48DB-ADBE-139A24343798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0" name="Right Triangle 1069">
              <a:extLst>
                <a:ext uri="{FF2B5EF4-FFF2-40B4-BE49-F238E27FC236}">
                  <a16:creationId xmlns="" xmlns:a16="http://schemas.microsoft.com/office/drawing/2014/main" id="{07715328-2F8F-48F6-A71C-50CC6861805C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1" name="Right Triangle 1070">
              <a:extLst>
                <a:ext uri="{FF2B5EF4-FFF2-40B4-BE49-F238E27FC236}">
                  <a16:creationId xmlns="" xmlns:a16="http://schemas.microsoft.com/office/drawing/2014/main" id="{91E4C002-5BA6-464D-842B-F4033240BE4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2" name="Right Triangle 1071">
              <a:extLst>
                <a:ext uri="{FF2B5EF4-FFF2-40B4-BE49-F238E27FC236}">
                  <a16:creationId xmlns="" xmlns:a16="http://schemas.microsoft.com/office/drawing/2014/main" id="{FA536DAB-C673-4B2D-A57A-D8800A0E01B8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3" name="Right Triangle 1072">
              <a:extLst>
                <a:ext uri="{FF2B5EF4-FFF2-40B4-BE49-F238E27FC236}">
                  <a16:creationId xmlns="" xmlns:a16="http://schemas.microsoft.com/office/drawing/2014/main" id="{D03201BF-89B9-4837-96A7-5C236E389846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4" name="Right Triangle 1073">
              <a:extLst>
                <a:ext uri="{FF2B5EF4-FFF2-40B4-BE49-F238E27FC236}">
                  <a16:creationId xmlns="" xmlns:a16="http://schemas.microsoft.com/office/drawing/2014/main" id="{BA20C66E-AE72-4AE3-84D3-29FBC8DE7E4C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5" name="Right Triangle 1074">
              <a:extLst>
                <a:ext uri="{FF2B5EF4-FFF2-40B4-BE49-F238E27FC236}">
                  <a16:creationId xmlns="" xmlns:a16="http://schemas.microsoft.com/office/drawing/2014/main" id="{5F985BE5-F962-4173-97FC-90E98A33F1B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6" name="Right Triangle 1075">
              <a:extLst>
                <a:ext uri="{FF2B5EF4-FFF2-40B4-BE49-F238E27FC236}">
                  <a16:creationId xmlns="" xmlns:a16="http://schemas.microsoft.com/office/drawing/2014/main" id="{874C9752-CA8F-4840-A168-C7819B2195C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7" name="Right Triangle 1076">
              <a:extLst>
                <a:ext uri="{FF2B5EF4-FFF2-40B4-BE49-F238E27FC236}">
                  <a16:creationId xmlns="" xmlns:a16="http://schemas.microsoft.com/office/drawing/2014/main" id="{D804885B-9BA0-4FA4-B5EC-6CB7B7C41B0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8" name="Right Triangle 1077">
              <a:extLst>
                <a:ext uri="{FF2B5EF4-FFF2-40B4-BE49-F238E27FC236}">
                  <a16:creationId xmlns="" xmlns:a16="http://schemas.microsoft.com/office/drawing/2014/main" id="{67E8C846-A585-4049-B64A-116A445000AC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79" name="Right Triangle 1078">
              <a:extLst>
                <a:ext uri="{FF2B5EF4-FFF2-40B4-BE49-F238E27FC236}">
                  <a16:creationId xmlns="" xmlns:a16="http://schemas.microsoft.com/office/drawing/2014/main" id="{B31BC6B9-E4E1-42C1-B174-A785EC60994F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0" name="Right Triangle 1079">
              <a:extLst>
                <a:ext uri="{FF2B5EF4-FFF2-40B4-BE49-F238E27FC236}">
                  <a16:creationId xmlns="" xmlns:a16="http://schemas.microsoft.com/office/drawing/2014/main" id="{26743BFF-A1A9-48E5-BFDF-6149673BF9E8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1" name="Right Triangle 1080">
              <a:extLst>
                <a:ext uri="{FF2B5EF4-FFF2-40B4-BE49-F238E27FC236}">
                  <a16:creationId xmlns="" xmlns:a16="http://schemas.microsoft.com/office/drawing/2014/main" id="{DFA78F95-3834-4FB4-B269-7F1119FA4E7B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2" name="Right Triangle 1081">
              <a:extLst>
                <a:ext uri="{FF2B5EF4-FFF2-40B4-BE49-F238E27FC236}">
                  <a16:creationId xmlns="" xmlns:a16="http://schemas.microsoft.com/office/drawing/2014/main" id="{D17D724D-16D8-4E0B-9025-C8DCDF3B539E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3" name="Right Triangle 1082">
              <a:extLst>
                <a:ext uri="{FF2B5EF4-FFF2-40B4-BE49-F238E27FC236}">
                  <a16:creationId xmlns="" xmlns:a16="http://schemas.microsoft.com/office/drawing/2014/main" id="{540251A9-D497-4E98-985A-D7168362CA0E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4" name="Right Triangle 1083">
              <a:extLst>
                <a:ext uri="{FF2B5EF4-FFF2-40B4-BE49-F238E27FC236}">
                  <a16:creationId xmlns="" xmlns:a16="http://schemas.microsoft.com/office/drawing/2014/main" id="{62575D7D-39DB-4AC5-9374-666C098F7193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85" name="Right Triangle 1084">
              <a:extLst>
                <a:ext uri="{FF2B5EF4-FFF2-40B4-BE49-F238E27FC236}">
                  <a16:creationId xmlns="" xmlns:a16="http://schemas.microsoft.com/office/drawing/2014/main" id="{2FCFF745-4F5F-41FF-9731-E739F0CADF29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8" name="Right Triangle 1117">
              <a:extLst>
                <a:ext uri="{FF2B5EF4-FFF2-40B4-BE49-F238E27FC236}">
                  <a16:creationId xmlns="" xmlns:a16="http://schemas.microsoft.com/office/drawing/2014/main" id="{391991C9-1E7E-4F2D-B7D6-2444010A6168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19" name="Right Triangle 1118">
              <a:extLst>
                <a:ext uri="{FF2B5EF4-FFF2-40B4-BE49-F238E27FC236}">
                  <a16:creationId xmlns="" xmlns:a16="http://schemas.microsoft.com/office/drawing/2014/main" id="{1D0F11D2-3407-4B3F-8BD8-6BDD732C0EAB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0" name="Right Triangle 1119">
              <a:extLst>
                <a:ext uri="{FF2B5EF4-FFF2-40B4-BE49-F238E27FC236}">
                  <a16:creationId xmlns="" xmlns:a16="http://schemas.microsoft.com/office/drawing/2014/main" id="{3B43FC2B-1382-4A57-AFD5-05E5451F0078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1" name="Right Triangle 1120">
              <a:extLst>
                <a:ext uri="{FF2B5EF4-FFF2-40B4-BE49-F238E27FC236}">
                  <a16:creationId xmlns="" xmlns:a16="http://schemas.microsoft.com/office/drawing/2014/main" id="{3D8D9ADC-25B9-4569-8420-A71FCCF98D38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2" name="Right Triangle 1121">
              <a:extLst>
                <a:ext uri="{FF2B5EF4-FFF2-40B4-BE49-F238E27FC236}">
                  <a16:creationId xmlns="" xmlns:a16="http://schemas.microsoft.com/office/drawing/2014/main" id="{FF883FA4-E49C-4BE7-B918-05EEAE7BFA2B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3" name="Right Triangle 1122">
              <a:extLst>
                <a:ext uri="{FF2B5EF4-FFF2-40B4-BE49-F238E27FC236}">
                  <a16:creationId xmlns="" xmlns:a16="http://schemas.microsoft.com/office/drawing/2014/main" id="{0F3A87B8-8FE6-4A47-BEF7-A8D0664D02E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4" name="Right Triangle 1123">
              <a:extLst>
                <a:ext uri="{FF2B5EF4-FFF2-40B4-BE49-F238E27FC236}">
                  <a16:creationId xmlns="" xmlns:a16="http://schemas.microsoft.com/office/drawing/2014/main" id="{13DF8434-3AEA-4EBD-9DB1-31E01A361E53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5" name="Right Triangle 1124">
              <a:extLst>
                <a:ext uri="{FF2B5EF4-FFF2-40B4-BE49-F238E27FC236}">
                  <a16:creationId xmlns="" xmlns:a16="http://schemas.microsoft.com/office/drawing/2014/main" id="{303A3036-0D75-4576-995F-127F3FCAB699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6" name="Right Triangle 1125">
              <a:extLst>
                <a:ext uri="{FF2B5EF4-FFF2-40B4-BE49-F238E27FC236}">
                  <a16:creationId xmlns="" xmlns:a16="http://schemas.microsoft.com/office/drawing/2014/main" id="{609D1630-7C11-40BD-A0DC-BCB7C7FA4CFF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7" name="Right Triangle 1126">
              <a:extLst>
                <a:ext uri="{FF2B5EF4-FFF2-40B4-BE49-F238E27FC236}">
                  <a16:creationId xmlns="" xmlns:a16="http://schemas.microsoft.com/office/drawing/2014/main" id="{BA51F249-FFEB-4211-944D-E0DB113A0DAF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8" name="Right Triangle 1127">
              <a:extLst>
                <a:ext uri="{FF2B5EF4-FFF2-40B4-BE49-F238E27FC236}">
                  <a16:creationId xmlns="" xmlns:a16="http://schemas.microsoft.com/office/drawing/2014/main" id="{8D1FDEE5-109B-45B9-A514-9C1EDD3D010C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29" name="Right Triangle 1128">
              <a:extLst>
                <a:ext uri="{FF2B5EF4-FFF2-40B4-BE49-F238E27FC236}">
                  <a16:creationId xmlns="" xmlns:a16="http://schemas.microsoft.com/office/drawing/2014/main" id="{B638A5A1-893B-4056-A03C-32B95D7F6123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498" name="Right Triangle 1497">
              <a:extLst>
                <a:ext uri="{FF2B5EF4-FFF2-40B4-BE49-F238E27FC236}">
                  <a16:creationId xmlns="" xmlns:a16="http://schemas.microsoft.com/office/drawing/2014/main" id="{197E7D03-A91C-4064-8518-615EC259FDC5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0" name="Right Triangle 1499">
              <a:extLst>
                <a:ext uri="{FF2B5EF4-FFF2-40B4-BE49-F238E27FC236}">
                  <a16:creationId xmlns="" xmlns:a16="http://schemas.microsoft.com/office/drawing/2014/main" id="{1590782B-2EE9-4C46-90E0-96DC5113EF3B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1" name="Right Triangle 1500">
              <a:extLst>
                <a:ext uri="{FF2B5EF4-FFF2-40B4-BE49-F238E27FC236}">
                  <a16:creationId xmlns="" xmlns:a16="http://schemas.microsoft.com/office/drawing/2014/main" id="{DBC44D05-3580-4FB4-9EE0-30D404D888BD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3" name="Right Triangle 1502">
              <a:extLst>
                <a:ext uri="{FF2B5EF4-FFF2-40B4-BE49-F238E27FC236}">
                  <a16:creationId xmlns="" xmlns:a16="http://schemas.microsoft.com/office/drawing/2014/main" id="{D50831AD-6E81-4BEC-B0A5-614661D3A6B2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4" name="Right Triangle 1503">
              <a:extLst>
                <a:ext uri="{FF2B5EF4-FFF2-40B4-BE49-F238E27FC236}">
                  <a16:creationId xmlns="" xmlns:a16="http://schemas.microsoft.com/office/drawing/2014/main" id="{9E46E14E-8065-443C-B22B-6809C242265D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5" name="Right Triangle 1504">
              <a:extLst>
                <a:ext uri="{FF2B5EF4-FFF2-40B4-BE49-F238E27FC236}">
                  <a16:creationId xmlns="" xmlns:a16="http://schemas.microsoft.com/office/drawing/2014/main" id="{CD8DD3DD-C642-4C5D-B18A-67BCF54E913C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6" name="Right Triangle 1505">
              <a:extLst>
                <a:ext uri="{FF2B5EF4-FFF2-40B4-BE49-F238E27FC236}">
                  <a16:creationId xmlns="" xmlns:a16="http://schemas.microsoft.com/office/drawing/2014/main" id="{79AD7784-7EC5-456F-835D-505EE8397B3D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7" name="Right Triangle 1506">
              <a:extLst>
                <a:ext uri="{FF2B5EF4-FFF2-40B4-BE49-F238E27FC236}">
                  <a16:creationId xmlns="" xmlns:a16="http://schemas.microsoft.com/office/drawing/2014/main" id="{D4530316-0B1C-461F-9F7A-71A37985F7F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8" name="Right Triangle 1507">
              <a:extLst>
                <a:ext uri="{FF2B5EF4-FFF2-40B4-BE49-F238E27FC236}">
                  <a16:creationId xmlns="" xmlns:a16="http://schemas.microsoft.com/office/drawing/2014/main" id="{68A62814-3040-4439-B166-C59DACFAAED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09" name="Right Triangle 1508">
              <a:extLst>
                <a:ext uri="{FF2B5EF4-FFF2-40B4-BE49-F238E27FC236}">
                  <a16:creationId xmlns="" xmlns:a16="http://schemas.microsoft.com/office/drawing/2014/main" id="{BBA7467A-57A2-42C1-A37C-EEACC75714B9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0" name="Right Triangle 1509">
              <a:extLst>
                <a:ext uri="{FF2B5EF4-FFF2-40B4-BE49-F238E27FC236}">
                  <a16:creationId xmlns="" xmlns:a16="http://schemas.microsoft.com/office/drawing/2014/main" id="{F19E3A3A-6F48-44F1-A74D-9B4AA960662C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511" name="Right Triangle 1510">
              <a:extLst>
                <a:ext uri="{FF2B5EF4-FFF2-40B4-BE49-F238E27FC236}">
                  <a16:creationId xmlns="" xmlns:a16="http://schemas.microsoft.com/office/drawing/2014/main" id="{1B28AF76-1893-4D93-9AF1-E83E1839BE12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="" xmlns:a16="http://schemas.microsoft.com/office/drawing/2014/main" id="{B2449F2E-8F37-481D-BB88-2F28308A4DFA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="" xmlns:a16="http://schemas.microsoft.com/office/drawing/2014/main" id="{B00A7C79-89D2-4F88-8D93-E597D62A6D42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="" xmlns:a16="http://schemas.microsoft.com/office/drawing/2014/main" id="{605265F3-D4BC-4974-A954-752B4C91C7C2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="" xmlns:a16="http://schemas.microsoft.com/office/drawing/2014/main" id="{94C84C27-6874-4411-9C7F-02936D50AF4A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="" xmlns:a16="http://schemas.microsoft.com/office/drawing/2014/main" id="{6E207F7B-6A82-486C-96FA-F7A768683B92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="" xmlns:a16="http://schemas.microsoft.com/office/drawing/2014/main" id="{4B163831-FC95-4563-B910-E469A0C826CB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="" xmlns:a16="http://schemas.microsoft.com/office/drawing/2014/main" id="{395DBB35-C9DB-42DB-933C-680B6F6ECB75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="" xmlns:a16="http://schemas.microsoft.com/office/drawing/2014/main" id="{1B68C691-E783-4FBF-9CC0-62860B57946D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="" xmlns:a16="http://schemas.microsoft.com/office/drawing/2014/main" id="{E9DB106F-430C-4E25-ACDC-E6335E6E56A7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="" xmlns:a16="http://schemas.microsoft.com/office/drawing/2014/main" id="{C21409A8-9C34-4525-95D7-F1F5C0203E20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="" xmlns:a16="http://schemas.microsoft.com/office/drawing/2014/main" id="{72615CD1-451C-4A72-A0D1-8D2483C4E9B3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="" xmlns:a16="http://schemas.microsoft.com/office/drawing/2014/main" id="{86A00D32-1B82-45D6-9FAB-E31B1EB032F9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="" xmlns:a16="http://schemas.microsoft.com/office/drawing/2014/main" id="{51045A92-2683-4A3C-A6A7-3402D5986F93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="" xmlns:a16="http://schemas.microsoft.com/office/drawing/2014/main" id="{72C282E8-F1FF-4345-BE6C-82AC3AAB0760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="" xmlns:a16="http://schemas.microsoft.com/office/drawing/2014/main" id="{19E57E69-C5B8-4758-96AF-8090AEBE6C4B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="" xmlns:a16="http://schemas.microsoft.com/office/drawing/2014/main" id="{97C1E025-E7D3-450D-B3A2-341E0CF1FBBC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="" xmlns:a16="http://schemas.microsoft.com/office/drawing/2014/main" id="{5C5FA75B-57C5-4996-B210-AB2E78DB6D93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="" xmlns:a16="http://schemas.microsoft.com/office/drawing/2014/main" id="{66D09697-524C-4A22-9E7E-1B43B9D6D54E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="" xmlns:a16="http://schemas.microsoft.com/office/drawing/2014/main" id="{56AAD721-F841-4471-8202-D4B79A7D6151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="" xmlns:a16="http://schemas.microsoft.com/office/drawing/2014/main" id="{D85FDA18-BF84-4556-9985-FA7D64B01EAC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="" xmlns:a16="http://schemas.microsoft.com/office/drawing/2014/main" id="{228DAC65-C3E0-4BAC-A173-2E7D5650FA0A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="" xmlns:a16="http://schemas.microsoft.com/office/drawing/2014/main" id="{95E6C0B2-3570-4F49-8FBF-92A17DE00E03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="" xmlns:a16="http://schemas.microsoft.com/office/drawing/2014/main" id="{19A1FB0C-2F2C-4252-B0B6-16BE19DB0CDF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="" xmlns:a16="http://schemas.microsoft.com/office/drawing/2014/main" id="{DCEBFEEA-04F8-4EEF-8604-A70CA0778962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="" xmlns:a16="http://schemas.microsoft.com/office/drawing/2014/main" id="{854CB75C-6A98-4F37-BAC4-CE4650500E72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="" xmlns:a16="http://schemas.microsoft.com/office/drawing/2014/main" id="{4BC70ECB-B001-4D30-A83C-98E42DB88364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="" xmlns:a16="http://schemas.microsoft.com/office/drawing/2014/main" id="{3CFAE869-6B6D-4CEC-8A38-055A716090E4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="" xmlns:a16="http://schemas.microsoft.com/office/drawing/2014/main" id="{FDE7EB38-DF88-4E7F-8017-8C3BEDD68EEC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="" xmlns:a16="http://schemas.microsoft.com/office/drawing/2014/main" id="{DB9AB48C-3D47-4295-B37B-2321DA84AFA3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="" xmlns:a16="http://schemas.microsoft.com/office/drawing/2014/main" id="{632572F9-5ADA-45AE-AB00-1857774A1A07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="" xmlns:a16="http://schemas.microsoft.com/office/drawing/2014/main" id="{1A450287-F0E3-48D1-8B24-15646B4D8737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="" xmlns:a16="http://schemas.microsoft.com/office/drawing/2014/main" id="{6A7D5B58-3DE0-48FD-B95B-A27AE491EC5C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="" xmlns:a16="http://schemas.microsoft.com/office/drawing/2014/main" id="{04731549-8D32-42F6-9B7C-93718E57319D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="" xmlns:a16="http://schemas.microsoft.com/office/drawing/2014/main" id="{7A407715-9564-4782-8381-4EA68FBE8983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8" name="Right Triangle 1027">
              <a:extLst>
                <a:ext uri="{FF2B5EF4-FFF2-40B4-BE49-F238E27FC236}">
                  <a16:creationId xmlns="" xmlns:a16="http://schemas.microsoft.com/office/drawing/2014/main" id="{46CE6230-83D8-48D6-B2E2-B9E68C35055E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29" name="Right Triangle 1028">
              <a:extLst>
                <a:ext uri="{FF2B5EF4-FFF2-40B4-BE49-F238E27FC236}">
                  <a16:creationId xmlns="" xmlns:a16="http://schemas.microsoft.com/office/drawing/2014/main" id="{0FFBA15E-7D2A-45A7-A081-316C13577FF9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0" name="Right Triangle 1029">
              <a:extLst>
                <a:ext uri="{FF2B5EF4-FFF2-40B4-BE49-F238E27FC236}">
                  <a16:creationId xmlns="" xmlns:a16="http://schemas.microsoft.com/office/drawing/2014/main" id="{8E87C66C-A3AE-4E2C-B884-14C6C56C4D5F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1" name="Right Triangle 1030">
              <a:extLst>
                <a:ext uri="{FF2B5EF4-FFF2-40B4-BE49-F238E27FC236}">
                  <a16:creationId xmlns="" xmlns:a16="http://schemas.microsoft.com/office/drawing/2014/main" id="{95C3C7ED-AC49-4188-8E43-AF0649D9F0F4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2" name="Right Triangle 1031">
              <a:extLst>
                <a:ext uri="{FF2B5EF4-FFF2-40B4-BE49-F238E27FC236}">
                  <a16:creationId xmlns="" xmlns:a16="http://schemas.microsoft.com/office/drawing/2014/main" id="{A80D8648-C3B5-4F17-81CD-233D5262ABD5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3" name="Right Triangle 1032">
              <a:extLst>
                <a:ext uri="{FF2B5EF4-FFF2-40B4-BE49-F238E27FC236}">
                  <a16:creationId xmlns="" xmlns:a16="http://schemas.microsoft.com/office/drawing/2014/main" id="{6F2413B6-FD74-4542-A7DC-165DEC8EFC78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4" name="Right Triangle 1033">
              <a:extLst>
                <a:ext uri="{FF2B5EF4-FFF2-40B4-BE49-F238E27FC236}">
                  <a16:creationId xmlns="" xmlns:a16="http://schemas.microsoft.com/office/drawing/2014/main" id="{1A28D101-AEE0-4114-AF07-2690E3903A82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5" name="Right Triangle 1034">
              <a:extLst>
                <a:ext uri="{FF2B5EF4-FFF2-40B4-BE49-F238E27FC236}">
                  <a16:creationId xmlns="" xmlns:a16="http://schemas.microsoft.com/office/drawing/2014/main" id="{624BA62E-854B-4817-8C75-93B3FDA53A16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6" name="Right Triangle 1035">
              <a:extLst>
                <a:ext uri="{FF2B5EF4-FFF2-40B4-BE49-F238E27FC236}">
                  <a16:creationId xmlns="" xmlns:a16="http://schemas.microsoft.com/office/drawing/2014/main" id="{AC6F2C83-5C1D-42EE-B65B-0866E4238006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7" name="Right Triangle 1036">
              <a:extLst>
                <a:ext uri="{FF2B5EF4-FFF2-40B4-BE49-F238E27FC236}">
                  <a16:creationId xmlns="" xmlns:a16="http://schemas.microsoft.com/office/drawing/2014/main" id="{0936884B-1574-4332-BDB7-63BAD5456B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8" name="Right Triangle 1037">
              <a:extLst>
                <a:ext uri="{FF2B5EF4-FFF2-40B4-BE49-F238E27FC236}">
                  <a16:creationId xmlns="" xmlns:a16="http://schemas.microsoft.com/office/drawing/2014/main" id="{585D25E4-EF4A-4746-89C1-AD937312FABA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39" name="Right Triangle 1038">
              <a:extLst>
                <a:ext uri="{FF2B5EF4-FFF2-40B4-BE49-F238E27FC236}">
                  <a16:creationId xmlns="" xmlns:a16="http://schemas.microsoft.com/office/drawing/2014/main" id="{34A9591E-1FFB-417A-ACB0-5C5F8D34D616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0" name="Right Triangle 1039">
              <a:extLst>
                <a:ext uri="{FF2B5EF4-FFF2-40B4-BE49-F238E27FC236}">
                  <a16:creationId xmlns="" xmlns:a16="http://schemas.microsoft.com/office/drawing/2014/main" id="{5AEB8996-4312-4B89-8EDC-CEE30294F1B1}"/>
                </a:ext>
              </a:extLst>
            </p:cNvPr>
            <p:cNvSpPr/>
            <p:nvPr/>
          </p:nvSpPr>
          <p:spPr bwMode="gray">
            <a:xfrm rot="10800000">
              <a:off x="7741662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1" name="Right Triangle 1040">
              <a:extLst>
                <a:ext uri="{FF2B5EF4-FFF2-40B4-BE49-F238E27FC236}">
                  <a16:creationId xmlns="" xmlns:a16="http://schemas.microsoft.com/office/drawing/2014/main" id="{01288028-371E-42F8-9205-E4A9D63D6456}"/>
                </a:ext>
              </a:extLst>
            </p:cNvPr>
            <p:cNvSpPr/>
            <p:nvPr/>
          </p:nvSpPr>
          <p:spPr bwMode="gray">
            <a:xfrm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2" name="Right Triangle 1041">
              <a:extLst>
                <a:ext uri="{FF2B5EF4-FFF2-40B4-BE49-F238E27FC236}">
                  <a16:creationId xmlns="" xmlns:a16="http://schemas.microsoft.com/office/drawing/2014/main" id="{FF6A65AD-8E3D-471E-8693-79F6BE9516A6}"/>
                </a:ext>
              </a:extLst>
            </p:cNvPr>
            <p:cNvSpPr/>
            <p:nvPr/>
          </p:nvSpPr>
          <p:spPr bwMode="gray">
            <a:xfrm rot="10800000" flipH="1">
              <a:off x="870701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3" name="Right Triangle 1042">
              <a:extLst>
                <a:ext uri="{FF2B5EF4-FFF2-40B4-BE49-F238E27FC236}">
                  <a16:creationId xmlns="" xmlns:a16="http://schemas.microsoft.com/office/drawing/2014/main" id="{2E0E005B-AB67-4D12-AD53-E11B5E35B06B}"/>
                </a:ext>
              </a:extLst>
            </p:cNvPr>
            <p:cNvSpPr/>
            <p:nvPr/>
          </p:nvSpPr>
          <p:spPr bwMode="gray">
            <a:xfrm flipH="1" flipV="1">
              <a:off x="870701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4" name="Right Triangle 1043">
              <a:extLst>
                <a:ext uri="{FF2B5EF4-FFF2-40B4-BE49-F238E27FC236}">
                  <a16:creationId xmlns="" xmlns:a16="http://schemas.microsoft.com/office/drawing/2014/main" id="{13A26FEC-0768-4B7D-A7A2-6EF9BD21145C}"/>
                </a:ext>
              </a:extLst>
            </p:cNvPr>
            <p:cNvSpPr/>
            <p:nvPr/>
          </p:nvSpPr>
          <p:spPr bwMode="gray">
            <a:xfrm rot="10800000" flipH="1">
              <a:off x="870701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5" name="Right Triangle 1044">
              <a:extLst>
                <a:ext uri="{FF2B5EF4-FFF2-40B4-BE49-F238E27FC236}">
                  <a16:creationId xmlns="" xmlns:a16="http://schemas.microsoft.com/office/drawing/2014/main" id="{2928A17D-64C4-408A-8198-1B3550868156}"/>
                </a:ext>
              </a:extLst>
            </p:cNvPr>
            <p:cNvSpPr/>
            <p:nvPr/>
          </p:nvSpPr>
          <p:spPr bwMode="gray">
            <a:xfrm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6" name="Right Triangle 1045">
              <a:extLst>
                <a:ext uri="{FF2B5EF4-FFF2-40B4-BE49-F238E27FC236}">
                  <a16:creationId xmlns="" xmlns:a16="http://schemas.microsoft.com/office/drawing/2014/main" id="{8C4EAA5B-CC02-43D2-A384-9D101EA33E89}"/>
                </a:ext>
              </a:extLst>
            </p:cNvPr>
            <p:cNvSpPr/>
            <p:nvPr/>
          </p:nvSpPr>
          <p:spPr bwMode="gray">
            <a:xfrm rot="10800000" flipH="1">
              <a:off x="870701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7" name="Right Triangle 1046">
              <a:extLst>
                <a:ext uri="{FF2B5EF4-FFF2-40B4-BE49-F238E27FC236}">
                  <a16:creationId xmlns="" xmlns:a16="http://schemas.microsoft.com/office/drawing/2014/main" id="{1A1F053D-7194-48D2-B7BF-804E00EB1201}"/>
                </a:ext>
              </a:extLst>
            </p:cNvPr>
            <p:cNvSpPr/>
            <p:nvPr/>
          </p:nvSpPr>
          <p:spPr bwMode="gray">
            <a:xfrm flipH="1" flipV="1">
              <a:off x="870701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8" name="Right Triangle 1047">
              <a:extLst>
                <a:ext uri="{FF2B5EF4-FFF2-40B4-BE49-F238E27FC236}">
                  <a16:creationId xmlns="" xmlns:a16="http://schemas.microsoft.com/office/drawing/2014/main" id="{F3CA9B1C-067D-48A4-84A0-2915B6EB3FC0}"/>
                </a:ext>
              </a:extLst>
            </p:cNvPr>
            <p:cNvSpPr/>
            <p:nvPr/>
          </p:nvSpPr>
          <p:spPr bwMode="gray">
            <a:xfrm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49" name="Right Triangle 1048">
              <a:extLst>
                <a:ext uri="{FF2B5EF4-FFF2-40B4-BE49-F238E27FC236}">
                  <a16:creationId xmlns="" xmlns:a16="http://schemas.microsoft.com/office/drawing/2014/main" id="{781BEE55-C9A9-4430-9F88-D1FDCACC840B}"/>
                </a:ext>
              </a:extLst>
            </p:cNvPr>
            <p:cNvSpPr/>
            <p:nvPr/>
          </p:nvSpPr>
          <p:spPr bwMode="gray">
            <a:xfrm rot="10800000" flipH="1">
              <a:off x="87070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0" name="Right Triangle 1049">
              <a:extLst>
                <a:ext uri="{FF2B5EF4-FFF2-40B4-BE49-F238E27FC236}">
                  <a16:creationId xmlns="" xmlns:a16="http://schemas.microsoft.com/office/drawing/2014/main" id="{D2340110-87F2-4982-8605-9D19EE639E7F}"/>
                </a:ext>
              </a:extLst>
            </p:cNvPr>
            <p:cNvSpPr/>
            <p:nvPr/>
          </p:nvSpPr>
          <p:spPr bwMode="gray">
            <a:xfrm flipH="1">
              <a:off x="870701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51" name="Right Triangle 1050">
              <a:extLst>
                <a:ext uri="{FF2B5EF4-FFF2-40B4-BE49-F238E27FC236}">
                  <a16:creationId xmlns="" xmlns:a16="http://schemas.microsoft.com/office/drawing/2014/main" id="{7CC017E7-8DAF-4941-95EA-E65B74C14CE3}"/>
                </a:ext>
              </a:extLst>
            </p:cNvPr>
            <p:cNvSpPr/>
            <p:nvPr/>
          </p:nvSpPr>
          <p:spPr bwMode="gray">
            <a:xfrm rot="10800000" flipH="1">
              <a:off x="870701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="" xmlns:a16="http://schemas.microsoft.com/office/drawing/2014/main" id="{4D6A9B6D-0E20-41BF-9035-9B6C72D9474C}"/>
                </a:ext>
              </a:extLst>
            </p:cNvPr>
            <p:cNvSpPr/>
            <p:nvPr/>
          </p:nvSpPr>
          <p:spPr bwMode="gray">
            <a:xfrm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="" xmlns:a16="http://schemas.microsoft.com/office/drawing/2014/main" id="{1ABA6570-6C6E-4B1D-99BD-C9A1DA40DFDC}"/>
                </a:ext>
              </a:extLst>
            </p:cNvPr>
            <p:cNvSpPr/>
            <p:nvPr/>
          </p:nvSpPr>
          <p:spPr bwMode="gray">
            <a:xfrm rot="10800000">
              <a:off x="9675528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="" xmlns:a16="http://schemas.microsoft.com/office/drawing/2014/main" id="{4333192B-4E0A-4206-B8F7-C1C5B22A19CC}"/>
                </a:ext>
              </a:extLst>
            </p:cNvPr>
            <p:cNvSpPr/>
            <p:nvPr/>
          </p:nvSpPr>
          <p:spPr bwMode="gray">
            <a:xfrm flipV="1">
              <a:off x="967552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="" xmlns:a16="http://schemas.microsoft.com/office/drawing/2014/main" id="{E42B8AE8-AC7A-4F0C-A511-F7D1BAC6827E}"/>
                </a:ext>
              </a:extLst>
            </p:cNvPr>
            <p:cNvSpPr/>
            <p:nvPr/>
          </p:nvSpPr>
          <p:spPr bwMode="gray">
            <a:xfrm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="" xmlns:a16="http://schemas.microsoft.com/office/drawing/2014/main" id="{B9882E8B-7939-497C-BB49-B63EB6664AE7}"/>
                </a:ext>
              </a:extLst>
            </p:cNvPr>
            <p:cNvSpPr/>
            <p:nvPr/>
          </p:nvSpPr>
          <p:spPr bwMode="gray">
            <a:xfrm rot="10800000">
              <a:off x="9675528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="" xmlns:a16="http://schemas.microsoft.com/office/drawing/2014/main" id="{91A7D503-1CF5-4414-8228-23A526A48DBA}"/>
                </a:ext>
              </a:extLst>
            </p:cNvPr>
            <p:cNvSpPr/>
            <p:nvPr/>
          </p:nvSpPr>
          <p:spPr bwMode="gray">
            <a:xfrm>
              <a:off x="967552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="" xmlns:a16="http://schemas.microsoft.com/office/drawing/2014/main" id="{BBD4F02F-C4E6-460E-8ED5-9C43589A3334}"/>
                </a:ext>
              </a:extLst>
            </p:cNvPr>
            <p:cNvSpPr/>
            <p:nvPr/>
          </p:nvSpPr>
          <p:spPr bwMode="gray">
            <a:xfrm flipV="1">
              <a:off x="967552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="" xmlns:a16="http://schemas.microsoft.com/office/drawing/2014/main" id="{C9B9D731-70D9-409B-BF44-0D76EF95D0B2}"/>
                </a:ext>
              </a:extLst>
            </p:cNvPr>
            <p:cNvSpPr/>
            <p:nvPr/>
          </p:nvSpPr>
          <p:spPr bwMode="gray">
            <a:xfrm>
              <a:off x="967552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="" xmlns:a16="http://schemas.microsoft.com/office/drawing/2014/main" id="{D32E7934-0AE4-4338-B800-BDB7FD57EF50}"/>
                </a:ext>
              </a:extLst>
            </p:cNvPr>
            <p:cNvSpPr/>
            <p:nvPr/>
          </p:nvSpPr>
          <p:spPr bwMode="gray">
            <a:xfrm rot="10800000">
              <a:off x="9675529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="" xmlns:a16="http://schemas.microsoft.com/office/drawing/2014/main" id="{35C04BA3-A128-412F-98B2-57E9CDA29312}"/>
                </a:ext>
              </a:extLst>
            </p:cNvPr>
            <p:cNvSpPr/>
            <p:nvPr/>
          </p:nvSpPr>
          <p:spPr bwMode="gray">
            <a:xfrm>
              <a:off x="967552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="" xmlns:a16="http://schemas.microsoft.com/office/drawing/2014/main" id="{287174AA-7731-4C40-8FD3-618197C823FF}"/>
                </a:ext>
              </a:extLst>
            </p:cNvPr>
            <p:cNvSpPr/>
            <p:nvPr/>
          </p:nvSpPr>
          <p:spPr bwMode="gray">
            <a:xfrm rot="10800000">
              <a:off x="9675528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="" xmlns:a16="http://schemas.microsoft.com/office/drawing/2014/main" id="{3E6E280A-90EA-430A-94D0-24DFA7EDB8A3}"/>
                </a:ext>
              </a:extLst>
            </p:cNvPr>
            <p:cNvSpPr/>
            <p:nvPr/>
          </p:nvSpPr>
          <p:spPr bwMode="gray">
            <a:xfrm flipH="1">
              <a:off x="10643917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="" xmlns:a16="http://schemas.microsoft.com/office/drawing/2014/main" id="{F05B590E-5324-4AB6-8581-2912D40B7B60}"/>
                </a:ext>
              </a:extLst>
            </p:cNvPr>
            <p:cNvSpPr/>
            <p:nvPr/>
          </p:nvSpPr>
          <p:spPr bwMode="gray">
            <a:xfrm flipH="1" flipV="1">
              <a:off x="10643917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="" xmlns:a16="http://schemas.microsoft.com/office/drawing/2014/main" id="{2551CCD0-0238-4C0B-9A43-DAC50B257FF2}"/>
                </a:ext>
              </a:extLst>
            </p:cNvPr>
            <p:cNvSpPr/>
            <p:nvPr/>
          </p:nvSpPr>
          <p:spPr bwMode="gray">
            <a:xfrm rot="10800000" flipH="1" flipV="1">
              <a:off x="10643918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="" xmlns:a16="http://schemas.microsoft.com/office/drawing/2014/main" id="{5613A871-C056-4B4D-9FF2-E496109012F1}"/>
                </a:ext>
              </a:extLst>
            </p:cNvPr>
            <p:cNvSpPr/>
            <p:nvPr/>
          </p:nvSpPr>
          <p:spPr bwMode="gray">
            <a:xfrm flipH="1">
              <a:off x="1064391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="" xmlns:a16="http://schemas.microsoft.com/office/drawing/2014/main" id="{000EB0B9-69F7-426F-AC0D-204E34320B07}"/>
                </a:ext>
              </a:extLst>
            </p:cNvPr>
            <p:cNvSpPr/>
            <p:nvPr/>
          </p:nvSpPr>
          <p:spPr bwMode="gray">
            <a:xfrm flipH="1">
              <a:off x="10643917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="" xmlns:a16="http://schemas.microsoft.com/office/drawing/2014/main" id="{1207D236-3F30-4238-9BD2-5A3F0A2CDE3C}"/>
                </a:ext>
              </a:extLst>
            </p:cNvPr>
            <p:cNvSpPr/>
            <p:nvPr/>
          </p:nvSpPr>
          <p:spPr bwMode="gray">
            <a:xfrm rot="10800000" flipH="1">
              <a:off x="10643918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="" xmlns:a16="http://schemas.microsoft.com/office/drawing/2014/main" id="{5B045B01-30ED-40AB-BB65-35F50AFFB055}"/>
                </a:ext>
              </a:extLst>
            </p:cNvPr>
            <p:cNvSpPr/>
            <p:nvPr/>
          </p:nvSpPr>
          <p:spPr bwMode="gray">
            <a:xfrm flipH="1" flipV="1">
              <a:off x="10643917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="" xmlns:a16="http://schemas.microsoft.com/office/drawing/2014/main" id="{FA787FB4-2F07-43A6-98AB-1C81FE53E96B}"/>
                </a:ext>
              </a:extLst>
            </p:cNvPr>
            <p:cNvSpPr/>
            <p:nvPr/>
          </p:nvSpPr>
          <p:spPr bwMode="gray">
            <a:xfrm rot="10800000" flipH="1" flipV="1">
              <a:off x="10643917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="" xmlns:a16="http://schemas.microsoft.com/office/drawing/2014/main" id="{543E76E4-47ED-40E3-A88D-B15AB3EE64C4}"/>
                </a:ext>
              </a:extLst>
            </p:cNvPr>
            <p:cNvSpPr/>
            <p:nvPr/>
          </p:nvSpPr>
          <p:spPr bwMode="gray">
            <a:xfrm flipH="1">
              <a:off x="10643917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="" xmlns:a16="http://schemas.microsoft.com/office/drawing/2014/main" id="{144D858C-20C4-41B5-91A3-61C6B4F47E73}"/>
                </a:ext>
              </a:extLst>
            </p:cNvPr>
            <p:cNvSpPr/>
            <p:nvPr/>
          </p:nvSpPr>
          <p:spPr bwMode="gray">
            <a:xfrm rot="10800000" flipH="1">
              <a:off x="10643918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="" xmlns:a16="http://schemas.microsoft.com/office/drawing/2014/main" id="{5AA79935-A32A-445C-B88E-AE964A1E1C2D}"/>
                </a:ext>
              </a:extLst>
            </p:cNvPr>
            <p:cNvSpPr/>
            <p:nvPr/>
          </p:nvSpPr>
          <p:spPr bwMode="gray">
            <a:xfrm flipH="1">
              <a:off x="10643917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="" xmlns:a16="http://schemas.microsoft.com/office/drawing/2014/main" id="{3583DA40-9CA6-47C4-86CD-65EE3357C690}"/>
                </a:ext>
              </a:extLst>
            </p:cNvPr>
            <p:cNvSpPr/>
            <p:nvPr/>
          </p:nvSpPr>
          <p:spPr bwMode="gray">
            <a:xfrm rot="10800000" flipH="1">
              <a:off x="10643917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="" xmlns:a16="http://schemas.microsoft.com/office/drawing/2014/main" id="{54D155C7-12CF-46E5-B984-7205070B1059}"/>
                </a:ext>
              </a:extLst>
            </p:cNvPr>
            <p:cNvSpPr/>
            <p:nvPr/>
          </p:nvSpPr>
          <p:spPr bwMode="gray">
            <a:xfrm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="" xmlns:a16="http://schemas.microsoft.com/office/drawing/2014/main" id="{31C009C7-63B7-4585-A6E3-841F76B2FC81}"/>
                </a:ext>
              </a:extLst>
            </p:cNvPr>
            <p:cNvSpPr/>
            <p:nvPr/>
          </p:nvSpPr>
          <p:spPr bwMode="gray">
            <a:xfrm rot="10800000">
              <a:off x="11612306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="" xmlns:a16="http://schemas.microsoft.com/office/drawing/2014/main" id="{82C1F205-C15D-47E7-BCE1-8A6B270A63D3}"/>
                </a:ext>
              </a:extLst>
            </p:cNvPr>
            <p:cNvSpPr/>
            <p:nvPr/>
          </p:nvSpPr>
          <p:spPr bwMode="gray">
            <a:xfrm flipV="1">
              <a:off x="11612306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="" xmlns:a16="http://schemas.microsoft.com/office/drawing/2014/main" id="{2F1A46BC-D625-4CD8-98CB-D588C2AA2E70}"/>
                </a:ext>
              </a:extLst>
            </p:cNvPr>
            <p:cNvSpPr/>
            <p:nvPr/>
          </p:nvSpPr>
          <p:spPr bwMode="gray">
            <a:xfrm>
              <a:off x="11612306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="" xmlns:a16="http://schemas.microsoft.com/office/drawing/2014/main" id="{0299DA08-AB2E-4A3A-8CBA-7A25B3151A4B}"/>
                </a:ext>
              </a:extLst>
            </p:cNvPr>
            <p:cNvSpPr/>
            <p:nvPr/>
          </p:nvSpPr>
          <p:spPr bwMode="gray">
            <a:xfrm rot="10800000">
              <a:off x="11612307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="" xmlns:a16="http://schemas.microsoft.com/office/drawing/2014/main" id="{E14A7086-E7AA-48CF-86B6-5AD063F6A43E}"/>
                </a:ext>
              </a:extLst>
            </p:cNvPr>
            <p:cNvSpPr/>
            <p:nvPr/>
          </p:nvSpPr>
          <p:spPr bwMode="gray">
            <a:xfrm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="" xmlns:a16="http://schemas.microsoft.com/office/drawing/2014/main" id="{6BCB5A9D-57B0-43F2-9F76-16884CD34521}"/>
                </a:ext>
              </a:extLst>
            </p:cNvPr>
            <p:cNvSpPr/>
            <p:nvPr/>
          </p:nvSpPr>
          <p:spPr bwMode="gray">
            <a:xfrm rot="10800000">
              <a:off x="11612306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="" xmlns:a16="http://schemas.microsoft.com/office/drawing/2014/main" id="{3A92171C-0ACF-4266-811F-B37D31B89EA2}"/>
                </a:ext>
              </a:extLst>
            </p:cNvPr>
            <p:cNvSpPr/>
            <p:nvPr/>
          </p:nvSpPr>
          <p:spPr bwMode="gray">
            <a:xfrm flipV="1">
              <a:off x="11612306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="" xmlns:a16="http://schemas.microsoft.com/office/drawing/2014/main" id="{855B45EA-15A3-427D-BDB1-3722402B7854}"/>
                </a:ext>
              </a:extLst>
            </p:cNvPr>
            <p:cNvSpPr/>
            <p:nvPr/>
          </p:nvSpPr>
          <p:spPr bwMode="gray">
            <a:xfrm rot="10800000">
              <a:off x="1161230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="" xmlns:a16="http://schemas.microsoft.com/office/drawing/2014/main" id="{41C97DD6-A6B6-4EE0-840F-7CB3FB16F75E}"/>
                </a:ext>
              </a:extLst>
            </p:cNvPr>
            <p:cNvSpPr/>
            <p:nvPr/>
          </p:nvSpPr>
          <p:spPr bwMode="gray">
            <a:xfrm>
              <a:off x="11612306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="" xmlns:a16="http://schemas.microsoft.com/office/drawing/2014/main" id="{2E37E8AF-F23F-41E0-A506-B7109D38F44A}"/>
                </a:ext>
              </a:extLst>
            </p:cNvPr>
            <p:cNvSpPr/>
            <p:nvPr/>
          </p:nvSpPr>
          <p:spPr bwMode="gray">
            <a:xfrm rot="10800000">
              <a:off x="11612306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="" xmlns:a16="http://schemas.microsoft.com/office/drawing/2014/main" id="{661A6F7D-497A-45A0-AAB5-CA69E168E89D}"/>
                </a:ext>
              </a:extLst>
            </p:cNvPr>
            <p:cNvSpPr/>
            <p:nvPr/>
          </p:nvSpPr>
          <p:spPr bwMode="gray">
            <a:xfrm>
              <a:off x="7741661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="" xmlns:a16="http://schemas.microsoft.com/office/drawing/2014/main" id="{1208FBEB-4F27-4A10-AC4A-886F152A0AA5}"/>
                </a:ext>
              </a:extLst>
            </p:cNvPr>
            <p:cNvSpPr/>
            <p:nvPr/>
          </p:nvSpPr>
          <p:spPr bwMode="gray">
            <a:xfrm flipV="1">
              <a:off x="7741661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="" xmlns:a16="http://schemas.microsoft.com/office/drawing/2014/main" id="{68053E3E-377D-4165-819A-9C8490C99232}"/>
                </a:ext>
              </a:extLst>
            </p:cNvPr>
            <p:cNvSpPr/>
            <p:nvPr/>
          </p:nvSpPr>
          <p:spPr bwMode="gray">
            <a:xfrm rot="10800000" flipV="1">
              <a:off x="7741662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="" xmlns:a16="http://schemas.microsoft.com/office/drawing/2014/main" id="{61281180-7E8A-4FA3-AC18-249EC09B9EBF}"/>
                </a:ext>
              </a:extLst>
            </p:cNvPr>
            <p:cNvSpPr/>
            <p:nvPr/>
          </p:nvSpPr>
          <p:spPr bwMode="gray">
            <a:xfrm>
              <a:off x="7741661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="" xmlns:a16="http://schemas.microsoft.com/office/drawing/2014/main" id="{963946B7-B073-40D8-8FD6-15CE3C5C2368}"/>
                </a:ext>
              </a:extLst>
            </p:cNvPr>
            <p:cNvSpPr/>
            <p:nvPr/>
          </p:nvSpPr>
          <p:spPr bwMode="gray">
            <a:xfrm rot="10800000">
              <a:off x="7741662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="" xmlns:a16="http://schemas.microsoft.com/office/drawing/2014/main" id="{CCB831A2-76E0-4B82-BDF6-9A1C7B5AF6E6}"/>
                </a:ext>
              </a:extLst>
            </p:cNvPr>
            <p:cNvSpPr/>
            <p:nvPr/>
          </p:nvSpPr>
          <p:spPr bwMode="gray">
            <a:xfrm>
              <a:off x="7741661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="" xmlns:a16="http://schemas.microsoft.com/office/drawing/2014/main" id="{1073CF71-79C4-4CE9-ACA1-EA40E6286714}"/>
                </a:ext>
              </a:extLst>
            </p:cNvPr>
            <p:cNvSpPr/>
            <p:nvPr/>
          </p:nvSpPr>
          <p:spPr bwMode="gray">
            <a:xfrm rot="10800000">
              <a:off x="7741662" y="290109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="" xmlns:a16="http://schemas.microsoft.com/office/drawing/2014/main" id="{901C8CDE-0DA7-46AA-B275-8353C141FD0E}"/>
                </a:ext>
              </a:extLst>
            </p:cNvPr>
            <p:cNvSpPr/>
            <p:nvPr/>
          </p:nvSpPr>
          <p:spPr bwMode="gray">
            <a:xfrm flipV="1">
              <a:off x="774166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="" xmlns:a16="http://schemas.microsoft.com/office/drawing/2014/main" id="{0031402C-679F-41D4-86DC-9712D050C62B}"/>
                </a:ext>
              </a:extLst>
            </p:cNvPr>
            <p:cNvSpPr/>
            <p:nvPr/>
          </p:nvSpPr>
          <p:spPr bwMode="gray">
            <a:xfrm rot="10800000" flipV="1">
              <a:off x="7741662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="" xmlns:a16="http://schemas.microsoft.com/office/drawing/2014/main" id="{5070C2C4-1682-4D4F-AFA5-A52163C5966E}"/>
                </a:ext>
              </a:extLst>
            </p:cNvPr>
            <p:cNvSpPr/>
            <p:nvPr/>
          </p:nvSpPr>
          <p:spPr bwMode="gray">
            <a:xfrm>
              <a:off x="7741661" y="1928558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="" xmlns:a16="http://schemas.microsoft.com/office/drawing/2014/main" id="{7B226566-0D38-4F95-A204-544F17F7035F}"/>
                </a:ext>
              </a:extLst>
            </p:cNvPr>
            <p:cNvSpPr/>
            <p:nvPr/>
          </p:nvSpPr>
          <p:spPr bwMode="gray">
            <a:xfrm rot="10800000">
              <a:off x="7741662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="" xmlns:a16="http://schemas.microsoft.com/office/drawing/2014/main" id="{4A4FAF25-BE83-495A-A7F3-76734F8DB544}"/>
                </a:ext>
              </a:extLst>
            </p:cNvPr>
            <p:cNvSpPr/>
            <p:nvPr/>
          </p:nvSpPr>
          <p:spPr bwMode="gray">
            <a:xfrm>
              <a:off x="774166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="" xmlns:a16="http://schemas.microsoft.com/office/drawing/2014/main" id="{294F316F-D198-4A9D-BD2E-1A48F62E7B9A}"/>
                </a:ext>
              </a:extLst>
            </p:cNvPr>
            <p:cNvSpPr/>
            <p:nvPr/>
          </p:nvSpPr>
          <p:spPr bwMode="gray">
            <a:xfrm rot="10800000">
              <a:off x="774166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="" xmlns:a16="http://schemas.microsoft.com/office/drawing/2014/main" id="{F0496BC9-79BB-4F0C-AD42-6CB2E6894B61}"/>
                </a:ext>
              </a:extLst>
            </p:cNvPr>
            <p:cNvSpPr/>
            <p:nvPr/>
          </p:nvSpPr>
          <p:spPr bwMode="gray">
            <a:xfrm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="" xmlns:a16="http://schemas.microsoft.com/office/drawing/2014/main" id="{F321D19A-8D12-41AC-8A5C-05FE4CB26EE6}"/>
                </a:ext>
              </a:extLst>
            </p:cNvPr>
            <p:cNvSpPr/>
            <p:nvPr/>
          </p:nvSpPr>
          <p:spPr bwMode="gray">
            <a:xfrm rot="10800000" flipH="1">
              <a:off x="8707015" y="580564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="" xmlns:a16="http://schemas.microsoft.com/office/drawing/2014/main" id="{6A891121-ADC4-49DD-9A09-5F506249A681}"/>
                </a:ext>
              </a:extLst>
            </p:cNvPr>
            <p:cNvSpPr/>
            <p:nvPr/>
          </p:nvSpPr>
          <p:spPr bwMode="gray">
            <a:xfrm flipH="1" flipV="1">
              <a:off x="8707015" y="386691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="" xmlns:a16="http://schemas.microsoft.com/office/drawing/2014/main" id="{12E2AC39-045E-4F96-8546-9C5AE9D5C235}"/>
                </a:ext>
              </a:extLst>
            </p:cNvPr>
            <p:cNvSpPr/>
            <p:nvPr/>
          </p:nvSpPr>
          <p:spPr bwMode="gray">
            <a:xfrm rot="10800000" flipH="1">
              <a:off x="8707015" y="483618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="" xmlns:a16="http://schemas.microsoft.com/office/drawing/2014/main" id="{345A6B27-F9EB-48B7-8657-96CE6C23246A}"/>
                </a:ext>
              </a:extLst>
            </p:cNvPr>
            <p:cNvSpPr/>
            <p:nvPr/>
          </p:nvSpPr>
          <p:spPr bwMode="gray">
            <a:xfrm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="" xmlns:a16="http://schemas.microsoft.com/office/drawing/2014/main" id="{70CC867F-A8D9-4F89-86C2-1B8F4C0351A6}"/>
                </a:ext>
              </a:extLst>
            </p:cNvPr>
            <p:cNvSpPr/>
            <p:nvPr/>
          </p:nvSpPr>
          <p:spPr bwMode="gray">
            <a:xfrm rot="10800000" flipH="1">
              <a:off x="8707015" y="2901091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="" xmlns:a16="http://schemas.microsoft.com/office/drawing/2014/main" id="{F92F6F7C-4307-4536-9BAC-811F1E06BFC6}"/>
                </a:ext>
              </a:extLst>
            </p:cNvPr>
            <p:cNvSpPr/>
            <p:nvPr/>
          </p:nvSpPr>
          <p:spPr bwMode="gray">
            <a:xfrm flipH="1" flipV="1">
              <a:off x="8707015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="" xmlns:a16="http://schemas.microsoft.com/office/drawing/2014/main" id="{375EF2B2-4DED-4A1E-A262-9D415648FD5E}"/>
                </a:ext>
              </a:extLst>
            </p:cNvPr>
            <p:cNvSpPr/>
            <p:nvPr/>
          </p:nvSpPr>
          <p:spPr bwMode="gray">
            <a:xfrm flipH="1">
              <a:off x="8707015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="" xmlns:a16="http://schemas.microsoft.com/office/drawing/2014/main" id="{2EBB13D5-C982-4FDA-88A9-041D13A7A831}"/>
                </a:ext>
              </a:extLst>
            </p:cNvPr>
            <p:cNvSpPr/>
            <p:nvPr/>
          </p:nvSpPr>
          <p:spPr bwMode="gray">
            <a:xfrm rot="10800000" flipH="1">
              <a:off x="8707016" y="1935283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="" xmlns:a16="http://schemas.microsoft.com/office/drawing/2014/main" id="{C778D36C-433D-4B6B-A7B9-4BBB46C07E53}"/>
                </a:ext>
              </a:extLst>
            </p:cNvPr>
            <p:cNvSpPr/>
            <p:nvPr/>
          </p:nvSpPr>
          <p:spPr bwMode="gray">
            <a:xfrm flipH="1">
              <a:off x="8707015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="" xmlns:a16="http://schemas.microsoft.com/office/drawing/2014/main" id="{66DCF699-8FD3-4097-A1BC-B42ADAFB3AD2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=""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8217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=""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762" name="Group 761">
            <a:extLst>
              <a:ext uri="{FF2B5EF4-FFF2-40B4-BE49-F238E27FC236}">
                <a16:creationId xmlns="" xmlns:a16="http://schemas.microsoft.com/office/drawing/2014/main" id="{96955FCA-8B11-477A-9A36-9D9A120498A2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774" name="Freeform 6">
              <a:extLst>
                <a:ext uri="{FF2B5EF4-FFF2-40B4-BE49-F238E27FC236}">
                  <a16:creationId xmlns="" xmlns:a16="http://schemas.microsoft.com/office/drawing/2014/main" id="{8119CEA8-7D2F-44AF-B42B-37924DB314A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87" name="Freeform 7">
              <a:extLst>
                <a:ext uri="{FF2B5EF4-FFF2-40B4-BE49-F238E27FC236}">
                  <a16:creationId xmlns="" xmlns:a16="http://schemas.microsoft.com/office/drawing/2014/main" id="{7E1EA447-080C-4747-801E-7AA70CCE913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99" name="Freeform 8">
              <a:extLst>
                <a:ext uri="{FF2B5EF4-FFF2-40B4-BE49-F238E27FC236}">
                  <a16:creationId xmlns="" xmlns:a16="http://schemas.microsoft.com/office/drawing/2014/main" id="{6372DABB-C0FD-41BC-B584-95F58B0393A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12" name="Freeform 9">
              <a:extLst>
                <a:ext uri="{FF2B5EF4-FFF2-40B4-BE49-F238E27FC236}">
                  <a16:creationId xmlns="" xmlns:a16="http://schemas.microsoft.com/office/drawing/2014/main" id="{69673DE0-9CCC-4A63-9A87-940CB560CB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4" name="Freeform 10">
              <a:extLst>
                <a:ext uri="{FF2B5EF4-FFF2-40B4-BE49-F238E27FC236}">
                  <a16:creationId xmlns="" xmlns:a16="http://schemas.microsoft.com/office/drawing/2014/main" id="{ABAD9A92-A0D4-4804-B114-CF0DA29A147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35" name="Freeform 11">
              <a:extLst>
                <a:ext uri="{FF2B5EF4-FFF2-40B4-BE49-F238E27FC236}">
                  <a16:creationId xmlns="" xmlns:a16="http://schemas.microsoft.com/office/drawing/2014/main" id="{160007E3-2542-4058-B0C8-17A6B1D181E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61" name="Freeform 12">
              <a:extLst>
                <a:ext uri="{FF2B5EF4-FFF2-40B4-BE49-F238E27FC236}">
                  <a16:creationId xmlns="" xmlns:a16="http://schemas.microsoft.com/office/drawing/2014/main" id="{2E0E48D4-9CE0-44CE-8AFF-A45861D2B75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865" name="Freeform: Shape 864">
            <a:extLst>
              <a:ext uri="{FF2B5EF4-FFF2-40B4-BE49-F238E27FC236}">
                <a16:creationId xmlns="" xmlns:a16="http://schemas.microsoft.com/office/drawing/2014/main" id="{E144BB42-8F82-4E98-A22B-CA1ED09613AE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12" name="TextBox 1511">
            <a:extLst>
              <a:ext uri="{FF2B5EF4-FFF2-40B4-BE49-F238E27FC236}">
                <a16:creationId xmlns=""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490" name="TextBox 489">
            <a:extLst>
              <a:ext uri="{FF2B5EF4-FFF2-40B4-BE49-F238E27FC236}">
                <a16:creationId xmlns="" xmlns:a16="http://schemas.microsoft.com/office/drawing/2014/main" id="{1B677D45-7C55-46A3-A34D-865BE90DF49B}"/>
              </a:ext>
            </a:extLst>
          </p:cNvPr>
          <p:cNvSpPr txBox="1"/>
          <p:nvPr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490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Rectangle 1869">
            <a:extLst>
              <a:ext uri="{FF2B5EF4-FFF2-40B4-BE49-F238E27FC236}">
                <a16:creationId xmlns="" xmlns:a16="http://schemas.microsoft.com/office/drawing/2014/main" id="{87DEB98F-E255-48BD-B862-71B16A67E330}"/>
              </a:ext>
            </a:extLst>
          </p:cNvPr>
          <p:cNvSpPr/>
          <p:nvPr userDrawn="1"/>
        </p:nvSpPr>
        <p:spPr bwMode="gray">
          <a:xfrm>
            <a:off x="4852551" y="1935282"/>
            <a:ext cx="7342623" cy="2915194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2055" name="Right Triangle 2054">
            <a:extLst>
              <a:ext uri="{FF2B5EF4-FFF2-40B4-BE49-F238E27FC236}">
                <a16:creationId xmlns="" xmlns:a16="http://schemas.microsoft.com/office/drawing/2014/main" id="{379E0254-E381-429F-8267-B64F0A64F01F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8" name="Right Triangle 2057">
            <a:extLst>
              <a:ext uri="{FF2B5EF4-FFF2-40B4-BE49-F238E27FC236}">
                <a16:creationId xmlns="" xmlns:a16="http://schemas.microsoft.com/office/drawing/2014/main" id="{AD309C60-3500-4EAB-B8B3-1C4389B46638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0" name="Right Triangle 2059">
            <a:extLst>
              <a:ext uri="{FF2B5EF4-FFF2-40B4-BE49-F238E27FC236}">
                <a16:creationId xmlns="" xmlns:a16="http://schemas.microsoft.com/office/drawing/2014/main" id="{7ACD5E60-6BFC-44BF-BA51-40FFE210E52F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1" name="Right Triangle 2060">
            <a:extLst>
              <a:ext uri="{FF2B5EF4-FFF2-40B4-BE49-F238E27FC236}">
                <a16:creationId xmlns="" xmlns:a16="http://schemas.microsoft.com/office/drawing/2014/main" id="{87AD33CD-A516-4CDC-9B49-367540BB4D0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5" name="Right Triangle 2064">
            <a:extLst>
              <a:ext uri="{FF2B5EF4-FFF2-40B4-BE49-F238E27FC236}">
                <a16:creationId xmlns="" xmlns:a16="http://schemas.microsoft.com/office/drawing/2014/main" id="{BE366215-CBD9-4FFA-958F-037586C2A656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6" name="Right Triangle 2065">
            <a:extLst>
              <a:ext uri="{FF2B5EF4-FFF2-40B4-BE49-F238E27FC236}">
                <a16:creationId xmlns="" xmlns:a16="http://schemas.microsoft.com/office/drawing/2014/main" id="{FB174B08-BC06-4B26-9CEA-0753BD7F16BC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8" name="Right Triangle 2067">
            <a:extLst>
              <a:ext uri="{FF2B5EF4-FFF2-40B4-BE49-F238E27FC236}">
                <a16:creationId xmlns="" xmlns:a16="http://schemas.microsoft.com/office/drawing/2014/main" id="{944C2EE1-0039-4616-8875-146C1099B1C1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69" name="Right Triangle 2068">
            <a:extLst>
              <a:ext uri="{FF2B5EF4-FFF2-40B4-BE49-F238E27FC236}">
                <a16:creationId xmlns="" xmlns:a16="http://schemas.microsoft.com/office/drawing/2014/main" id="{4098F3BA-CE41-4565-8758-F3AE196BADDE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2" name="Right Triangle 2071">
            <a:extLst>
              <a:ext uri="{FF2B5EF4-FFF2-40B4-BE49-F238E27FC236}">
                <a16:creationId xmlns="" xmlns:a16="http://schemas.microsoft.com/office/drawing/2014/main" id="{32F085F8-0118-4937-B11E-6F4E2A7658C7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3" name="Right Triangle 2072">
            <a:extLst>
              <a:ext uri="{FF2B5EF4-FFF2-40B4-BE49-F238E27FC236}">
                <a16:creationId xmlns="" xmlns:a16="http://schemas.microsoft.com/office/drawing/2014/main" id="{848EF73E-43B5-44C6-95BE-899BF79BB098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78" name="Right Triangle 2077">
            <a:extLst>
              <a:ext uri="{FF2B5EF4-FFF2-40B4-BE49-F238E27FC236}">
                <a16:creationId xmlns="" xmlns:a16="http://schemas.microsoft.com/office/drawing/2014/main" id="{07396E72-EB7E-4000-861F-EDA14C0C2066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1" name="Right Triangle 2080">
            <a:extLst>
              <a:ext uri="{FF2B5EF4-FFF2-40B4-BE49-F238E27FC236}">
                <a16:creationId xmlns="" xmlns:a16="http://schemas.microsoft.com/office/drawing/2014/main" id="{C3D017B0-3559-48A4-9DD2-0EB889542971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2" name="Right Triangle 2081">
            <a:extLst>
              <a:ext uri="{FF2B5EF4-FFF2-40B4-BE49-F238E27FC236}">
                <a16:creationId xmlns="" xmlns:a16="http://schemas.microsoft.com/office/drawing/2014/main" id="{B4356A04-9CA5-48A5-AF9D-6AC4D3F0DE08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4" name="Right Triangle 2083">
            <a:extLst>
              <a:ext uri="{FF2B5EF4-FFF2-40B4-BE49-F238E27FC236}">
                <a16:creationId xmlns="" xmlns:a16="http://schemas.microsoft.com/office/drawing/2014/main" id="{1A9FF7BD-AFB6-435E-9C1D-5BFCE9944C3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89" name="Right Triangle 2088">
            <a:extLst>
              <a:ext uri="{FF2B5EF4-FFF2-40B4-BE49-F238E27FC236}">
                <a16:creationId xmlns="" xmlns:a16="http://schemas.microsoft.com/office/drawing/2014/main" id="{F2A2CBDB-A4CB-4BD2-B67D-738215683181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0" name="Right Triangle 2089">
            <a:extLst>
              <a:ext uri="{FF2B5EF4-FFF2-40B4-BE49-F238E27FC236}">
                <a16:creationId xmlns="" xmlns:a16="http://schemas.microsoft.com/office/drawing/2014/main" id="{A1231640-872A-4ABD-9F11-4871F6543FA4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2" name="Right Triangle 2091">
            <a:extLst>
              <a:ext uri="{FF2B5EF4-FFF2-40B4-BE49-F238E27FC236}">
                <a16:creationId xmlns="" xmlns:a16="http://schemas.microsoft.com/office/drawing/2014/main" id="{99CDE09D-1B6D-48DF-84B6-98CD026A4CB4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5" name="Right Triangle 2094">
            <a:extLst>
              <a:ext uri="{FF2B5EF4-FFF2-40B4-BE49-F238E27FC236}">
                <a16:creationId xmlns="" xmlns:a16="http://schemas.microsoft.com/office/drawing/2014/main" id="{8595FC23-C645-4A52-8E9C-CACA695E7C6F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96" name="Right Triangle 2095">
            <a:extLst>
              <a:ext uri="{FF2B5EF4-FFF2-40B4-BE49-F238E27FC236}">
                <a16:creationId xmlns="" xmlns:a16="http://schemas.microsoft.com/office/drawing/2014/main" id="{1AF14238-22B4-4861-9498-73032B272254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9" name="Freeform: Shape 248">
            <a:extLst>
              <a:ext uri="{FF2B5EF4-FFF2-40B4-BE49-F238E27FC236}">
                <a16:creationId xmlns="" xmlns:a16="http://schemas.microsoft.com/office/drawing/2014/main" id="{EE1B428B-301B-4A2F-8A22-D4FE335540B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0 w 546219"/>
              <a:gd name="connsiteY3" fmla="*/ 0 h 971203"/>
              <a:gd name="connsiteX4" fmla="*/ 0 w 546219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09" name="Right Triangle 2108">
            <a:extLst>
              <a:ext uri="{FF2B5EF4-FFF2-40B4-BE49-F238E27FC236}">
                <a16:creationId xmlns="" xmlns:a16="http://schemas.microsoft.com/office/drawing/2014/main" id="{99FEE84E-53E9-4776-8DE8-E47A361BA88B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0" name="Right Triangle 2109">
            <a:extLst>
              <a:ext uri="{FF2B5EF4-FFF2-40B4-BE49-F238E27FC236}">
                <a16:creationId xmlns="" xmlns:a16="http://schemas.microsoft.com/office/drawing/2014/main" id="{1DD578AB-11F7-4ABA-B139-6DF21FC62151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2" name="Right Triangle 2111">
            <a:extLst>
              <a:ext uri="{FF2B5EF4-FFF2-40B4-BE49-F238E27FC236}">
                <a16:creationId xmlns="" xmlns:a16="http://schemas.microsoft.com/office/drawing/2014/main" id="{09E3E88F-E68D-4B1C-AF76-ECD20957E3D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3" name="Right Triangle 2112">
            <a:extLst>
              <a:ext uri="{FF2B5EF4-FFF2-40B4-BE49-F238E27FC236}">
                <a16:creationId xmlns="" xmlns:a16="http://schemas.microsoft.com/office/drawing/2014/main" id="{A05A2D39-0F65-4AD7-BF84-3E6E866C0695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5" name="Right Triangle 2114">
            <a:extLst>
              <a:ext uri="{FF2B5EF4-FFF2-40B4-BE49-F238E27FC236}">
                <a16:creationId xmlns="" xmlns:a16="http://schemas.microsoft.com/office/drawing/2014/main" id="{206C9E9A-6F8E-4552-B214-16CC537D131E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6" name="Right Triangle 2115">
            <a:extLst>
              <a:ext uri="{FF2B5EF4-FFF2-40B4-BE49-F238E27FC236}">
                <a16:creationId xmlns="" xmlns:a16="http://schemas.microsoft.com/office/drawing/2014/main" id="{3ED89541-3BF3-4D8C-846E-F10D7392E27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0" name="Right Triangle 2119">
            <a:extLst>
              <a:ext uri="{FF2B5EF4-FFF2-40B4-BE49-F238E27FC236}">
                <a16:creationId xmlns="" xmlns:a16="http://schemas.microsoft.com/office/drawing/2014/main" id="{EC942C2D-CFE2-4BDD-927E-F517B4D27E93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1" name="Right Triangle 2120">
            <a:extLst>
              <a:ext uri="{FF2B5EF4-FFF2-40B4-BE49-F238E27FC236}">
                <a16:creationId xmlns="" xmlns:a16="http://schemas.microsoft.com/office/drawing/2014/main" id="{1F991860-0BB4-4313-9CBA-C8252877F9C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4" name="Right Triangle 2123">
            <a:extLst>
              <a:ext uri="{FF2B5EF4-FFF2-40B4-BE49-F238E27FC236}">
                <a16:creationId xmlns="" xmlns:a16="http://schemas.microsoft.com/office/drawing/2014/main" id="{0F3E436A-1DF3-4950-A2C2-2692D87C4F8B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5" name="Right Triangle 2124">
            <a:extLst>
              <a:ext uri="{FF2B5EF4-FFF2-40B4-BE49-F238E27FC236}">
                <a16:creationId xmlns="" xmlns:a16="http://schemas.microsoft.com/office/drawing/2014/main" id="{611BB566-F2B3-4379-869F-A61ED31FEFD5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8" name="Right Triangle 2127">
            <a:extLst>
              <a:ext uri="{FF2B5EF4-FFF2-40B4-BE49-F238E27FC236}">
                <a16:creationId xmlns="" xmlns:a16="http://schemas.microsoft.com/office/drawing/2014/main" id="{6102792F-5D69-4653-A8F2-82B19B151911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9" name="Right Triangle 2128">
            <a:extLst>
              <a:ext uri="{FF2B5EF4-FFF2-40B4-BE49-F238E27FC236}">
                <a16:creationId xmlns="" xmlns:a16="http://schemas.microsoft.com/office/drawing/2014/main" id="{1D3B37AD-78C0-404C-94A9-CC96B8C52AB4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4" name="Right Triangle 2133">
            <a:extLst>
              <a:ext uri="{FF2B5EF4-FFF2-40B4-BE49-F238E27FC236}">
                <a16:creationId xmlns="" xmlns:a16="http://schemas.microsoft.com/office/drawing/2014/main" id="{7894F63B-153D-4349-9487-44A5034AA3C7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6" name="Right Triangle 2135">
            <a:extLst>
              <a:ext uri="{FF2B5EF4-FFF2-40B4-BE49-F238E27FC236}">
                <a16:creationId xmlns="" xmlns:a16="http://schemas.microsoft.com/office/drawing/2014/main" id="{C0C9C94B-1222-4B72-8550-3B115A246D93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7" name="Right Triangle 2136">
            <a:extLst>
              <a:ext uri="{FF2B5EF4-FFF2-40B4-BE49-F238E27FC236}">
                <a16:creationId xmlns="" xmlns:a16="http://schemas.microsoft.com/office/drawing/2014/main" id="{206C50EE-8148-4C3D-A8F9-5FE072F38CC6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9" name="Right Triangle 2138">
            <a:extLst>
              <a:ext uri="{FF2B5EF4-FFF2-40B4-BE49-F238E27FC236}">
                <a16:creationId xmlns="" xmlns:a16="http://schemas.microsoft.com/office/drawing/2014/main" id="{17143BF8-78D1-4C18-A5C4-BAF1917944D5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0" name="Right Triangle 2139">
            <a:extLst>
              <a:ext uri="{FF2B5EF4-FFF2-40B4-BE49-F238E27FC236}">
                <a16:creationId xmlns="" xmlns:a16="http://schemas.microsoft.com/office/drawing/2014/main" id="{5A60B454-6649-4014-8D1D-2691C3312F7C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5" name="Right Triangle 1964">
            <a:extLst>
              <a:ext uri="{FF2B5EF4-FFF2-40B4-BE49-F238E27FC236}">
                <a16:creationId xmlns="" xmlns:a16="http://schemas.microsoft.com/office/drawing/2014/main" id="{E6E5B286-5BC6-4D27-A967-953C221DDC00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8" name="Right Triangle 1967">
            <a:extLst>
              <a:ext uri="{FF2B5EF4-FFF2-40B4-BE49-F238E27FC236}">
                <a16:creationId xmlns="" xmlns:a16="http://schemas.microsoft.com/office/drawing/2014/main" id="{2B376ABD-AA7C-4380-8A1C-BB4F59C70ED7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0" name="Right Triangle 1969">
            <a:extLst>
              <a:ext uri="{FF2B5EF4-FFF2-40B4-BE49-F238E27FC236}">
                <a16:creationId xmlns="" xmlns:a16="http://schemas.microsoft.com/office/drawing/2014/main" id="{572EB1AB-D7A9-4F0A-A21E-0693157DA579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1" name="Right Triangle 1970">
            <a:extLst>
              <a:ext uri="{FF2B5EF4-FFF2-40B4-BE49-F238E27FC236}">
                <a16:creationId xmlns="" xmlns:a16="http://schemas.microsoft.com/office/drawing/2014/main" id="{D05BA029-292B-4F5B-96F7-82AEBA8518B9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5" name="Right Triangle 1974">
            <a:extLst>
              <a:ext uri="{FF2B5EF4-FFF2-40B4-BE49-F238E27FC236}">
                <a16:creationId xmlns="" xmlns:a16="http://schemas.microsoft.com/office/drawing/2014/main" id="{178EC3AD-6FEE-4E45-86D1-E97050157EC9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6" name="Right Triangle 1975">
            <a:extLst>
              <a:ext uri="{FF2B5EF4-FFF2-40B4-BE49-F238E27FC236}">
                <a16:creationId xmlns="" xmlns:a16="http://schemas.microsoft.com/office/drawing/2014/main" id="{F9AE0C30-1FBA-46DD-A3D6-FD85D546063E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8" name="Right Triangle 1977">
            <a:extLst>
              <a:ext uri="{FF2B5EF4-FFF2-40B4-BE49-F238E27FC236}">
                <a16:creationId xmlns="" xmlns:a16="http://schemas.microsoft.com/office/drawing/2014/main" id="{1D359AD2-D340-479B-885A-D5DB9CA0833D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79" name="Right Triangle 1978">
            <a:extLst>
              <a:ext uri="{FF2B5EF4-FFF2-40B4-BE49-F238E27FC236}">
                <a16:creationId xmlns="" xmlns:a16="http://schemas.microsoft.com/office/drawing/2014/main" id="{8B387BA8-FAAB-4F63-B541-245EA131763B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2" name="Right Triangle 1981">
            <a:extLst>
              <a:ext uri="{FF2B5EF4-FFF2-40B4-BE49-F238E27FC236}">
                <a16:creationId xmlns="" xmlns:a16="http://schemas.microsoft.com/office/drawing/2014/main" id="{BC1D6466-33B3-4083-AFE6-DFCC19025C49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3" name="Right Triangle 1982">
            <a:extLst>
              <a:ext uri="{FF2B5EF4-FFF2-40B4-BE49-F238E27FC236}">
                <a16:creationId xmlns="" xmlns:a16="http://schemas.microsoft.com/office/drawing/2014/main" id="{77953615-F162-4400-B52C-35B2A7EC55E0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88" name="Right Triangle 1987">
            <a:extLst>
              <a:ext uri="{FF2B5EF4-FFF2-40B4-BE49-F238E27FC236}">
                <a16:creationId xmlns="" xmlns:a16="http://schemas.microsoft.com/office/drawing/2014/main" id="{4D4F3A31-B5C2-4590-AE82-E103E9F283D8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1" name="Right Triangle 1990">
            <a:extLst>
              <a:ext uri="{FF2B5EF4-FFF2-40B4-BE49-F238E27FC236}">
                <a16:creationId xmlns="" xmlns:a16="http://schemas.microsoft.com/office/drawing/2014/main" id="{4ED8D174-82E8-4892-8F21-835314E781CB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2" name="Right Triangle 1991">
            <a:extLst>
              <a:ext uri="{FF2B5EF4-FFF2-40B4-BE49-F238E27FC236}">
                <a16:creationId xmlns="" xmlns:a16="http://schemas.microsoft.com/office/drawing/2014/main" id="{86687566-64E1-457C-89E2-4B9C61932CD3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4" name="Right Triangle 1993">
            <a:extLst>
              <a:ext uri="{FF2B5EF4-FFF2-40B4-BE49-F238E27FC236}">
                <a16:creationId xmlns="" xmlns:a16="http://schemas.microsoft.com/office/drawing/2014/main" id="{C22DB837-F708-4639-9065-99A91AACEBD0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99" name="Right Triangle 1998">
            <a:extLst>
              <a:ext uri="{FF2B5EF4-FFF2-40B4-BE49-F238E27FC236}">
                <a16:creationId xmlns="" xmlns:a16="http://schemas.microsoft.com/office/drawing/2014/main" id="{6A788E85-3985-4156-AF64-CA51D0484984}"/>
              </a:ext>
            </a:extLst>
          </p:cNvPr>
          <p:cNvSpPr/>
          <p:nvPr/>
        </p:nvSpPr>
        <p:spPr bwMode="gray">
          <a:xfrm flipH="1" flipV="1">
            <a:off x="9705645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0" name="Right Triangle 1999">
            <a:extLst>
              <a:ext uri="{FF2B5EF4-FFF2-40B4-BE49-F238E27FC236}">
                <a16:creationId xmlns="" xmlns:a16="http://schemas.microsoft.com/office/drawing/2014/main" id="{94558083-6AFF-46F6-8E0C-096848D16CAF}"/>
              </a:ext>
            </a:extLst>
          </p:cNvPr>
          <p:cNvSpPr/>
          <p:nvPr/>
        </p:nvSpPr>
        <p:spPr bwMode="gray">
          <a:xfrm rot="10800000"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2" name="Right Triangle 2001">
            <a:extLst>
              <a:ext uri="{FF2B5EF4-FFF2-40B4-BE49-F238E27FC236}">
                <a16:creationId xmlns="" xmlns:a16="http://schemas.microsoft.com/office/drawing/2014/main" id="{FFDEBEF5-9879-4820-A2E0-1C0E6B9CB80B}"/>
              </a:ext>
            </a:extLst>
          </p:cNvPr>
          <p:cNvSpPr/>
          <p:nvPr/>
        </p:nvSpPr>
        <p:spPr bwMode="gray">
          <a:xfrm rot="10800000" flipH="1">
            <a:off x="9705645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5" name="Right Triangle 2004">
            <a:extLst>
              <a:ext uri="{FF2B5EF4-FFF2-40B4-BE49-F238E27FC236}">
                <a16:creationId xmlns="" xmlns:a16="http://schemas.microsoft.com/office/drawing/2014/main" id="{FAADE3CC-F18A-436E-9FAA-D97A1CEAB0D8}"/>
              </a:ext>
            </a:extLst>
          </p:cNvPr>
          <p:cNvSpPr/>
          <p:nvPr/>
        </p:nvSpPr>
        <p:spPr bwMode="gray">
          <a:xfrm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06" name="Right Triangle 2005">
            <a:extLst>
              <a:ext uri="{FF2B5EF4-FFF2-40B4-BE49-F238E27FC236}">
                <a16:creationId xmlns="" xmlns:a16="http://schemas.microsoft.com/office/drawing/2014/main" id="{A6DF877E-F512-4272-8411-07AA8F0597FA}"/>
              </a:ext>
            </a:extLst>
          </p:cNvPr>
          <p:cNvSpPr/>
          <p:nvPr/>
        </p:nvSpPr>
        <p:spPr bwMode="gray">
          <a:xfrm rot="10800000" flipH="1">
            <a:off x="9705645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1" name="Freeform: Shape 240">
            <a:extLst>
              <a:ext uri="{FF2B5EF4-FFF2-40B4-BE49-F238E27FC236}">
                <a16:creationId xmlns="" xmlns:a16="http://schemas.microsoft.com/office/drawing/2014/main" id="{04ED73FD-D665-4D6A-A071-D88CC48E1BD2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0" name="Freeform: Shape 239">
            <a:extLst>
              <a:ext uri="{FF2B5EF4-FFF2-40B4-BE49-F238E27FC236}">
                <a16:creationId xmlns="" xmlns:a16="http://schemas.microsoft.com/office/drawing/2014/main" id="{DAACB6A8-5FFF-4D01-9B52-D8EE6770B36D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7" name="Freeform: Shape 236">
            <a:extLst>
              <a:ext uri="{FF2B5EF4-FFF2-40B4-BE49-F238E27FC236}">
                <a16:creationId xmlns="" xmlns:a16="http://schemas.microsoft.com/office/drawing/2014/main" id="{D2647969-72F6-4EBD-8F45-8C71144016F7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5" name="Freeform: Shape 234">
            <a:extLst>
              <a:ext uri="{FF2B5EF4-FFF2-40B4-BE49-F238E27FC236}">
                <a16:creationId xmlns="" xmlns:a16="http://schemas.microsoft.com/office/drawing/2014/main" id="{38C334F9-394F-4AA2-A4EF-C9F7AD2CB2DA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4" name="Freeform: Shape 233">
            <a:extLst>
              <a:ext uri="{FF2B5EF4-FFF2-40B4-BE49-F238E27FC236}">
                <a16:creationId xmlns="" xmlns:a16="http://schemas.microsoft.com/office/drawing/2014/main" id="{3BC84EC7-85CD-4749-8F7D-D48DE50814AB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33" name="Freeform: Shape 232">
            <a:extLst>
              <a:ext uri="{FF2B5EF4-FFF2-40B4-BE49-F238E27FC236}">
                <a16:creationId xmlns="" xmlns:a16="http://schemas.microsoft.com/office/drawing/2014/main" id="{DF749C73-4E4B-457C-8945-7804E3C387D7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45" name="Freeform: Shape 244">
            <a:extLst>
              <a:ext uri="{FF2B5EF4-FFF2-40B4-BE49-F238E27FC236}">
                <a16:creationId xmlns="" xmlns:a16="http://schemas.microsoft.com/office/drawing/2014/main" id="{C7CEF2F0-638A-4980-8929-051BBF2C7F2F}"/>
              </a:ext>
            </a:extLst>
          </p:cNvPr>
          <p:cNvSpPr/>
          <p:nvPr/>
        </p:nvSpPr>
        <p:spPr bwMode="gray">
          <a:xfrm rot="10800000" flipH="1">
            <a:off x="11648955" y="1942027"/>
            <a:ext cx="546219" cy="971203"/>
          </a:xfrm>
          <a:custGeom>
            <a:avLst/>
            <a:gdLst>
              <a:gd name="connsiteX0" fmla="*/ 0 w 546219"/>
              <a:gd name="connsiteY0" fmla="*/ 971203 h 971203"/>
              <a:gd name="connsiteX1" fmla="*/ 546219 w 546219"/>
              <a:gd name="connsiteY1" fmla="*/ 971203 h 971203"/>
              <a:gd name="connsiteX2" fmla="*/ 546219 w 546219"/>
              <a:gd name="connsiteY2" fmla="*/ 546219 h 971203"/>
              <a:gd name="connsiteX3" fmla="*/ 546219 w 546219"/>
              <a:gd name="connsiteY3" fmla="*/ 0 h 971203"/>
              <a:gd name="connsiteX4" fmla="*/ 0 w 546219"/>
              <a:gd name="connsiteY4" fmla="*/ 0 h 971203"/>
              <a:gd name="connsiteX5" fmla="*/ 0 w 546219"/>
              <a:gd name="connsiteY5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71203">
                <a:moveTo>
                  <a:pt x="0" y="971203"/>
                </a:moveTo>
                <a:lnTo>
                  <a:pt x="546219" y="971203"/>
                </a:lnTo>
                <a:lnTo>
                  <a:pt x="546219" y="546219"/>
                </a:lnTo>
                <a:lnTo>
                  <a:pt x="546219" y="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19" name="Right Triangle 2018">
            <a:extLst>
              <a:ext uri="{FF2B5EF4-FFF2-40B4-BE49-F238E27FC236}">
                <a16:creationId xmlns="" xmlns:a16="http://schemas.microsoft.com/office/drawing/2014/main" id="{1D6819BD-8598-43CF-BFB1-6037AB55C207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0" name="Right Triangle 2019">
            <a:extLst>
              <a:ext uri="{FF2B5EF4-FFF2-40B4-BE49-F238E27FC236}">
                <a16:creationId xmlns="" xmlns:a16="http://schemas.microsoft.com/office/drawing/2014/main" id="{8EE356BC-0A71-4CD4-A095-BEC31A67A473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2" name="Right Triangle 2021">
            <a:extLst>
              <a:ext uri="{FF2B5EF4-FFF2-40B4-BE49-F238E27FC236}">
                <a16:creationId xmlns="" xmlns:a16="http://schemas.microsoft.com/office/drawing/2014/main" id="{409710D7-11B3-4620-9802-30238455809B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3" name="Right Triangle 2022">
            <a:extLst>
              <a:ext uri="{FF2B5EF4-FFF2-40B4-BE49-F238E27FC236}">
                <a16:creationId xmlns="" xmlns:a16="http://schemas.microsoft.com/office/drawing/2014/main" id="{8EFDF76A-4616-49AB-ABBD-CEA6DC584EF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5" name="Right Triangle 2024">
            <a:extLst>
              <a:ext uri="{FF2B5EF4-FFF2-40B4-BE49-F238E27FC236}">
                <a16:creationId xmlns="" xmlns:a16="http://schemas.microsoft.com/office/drawing/2014/main" id="{EF4EC8A9-B6AF-403E-8785-406CEF3DBC24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26" name="Right Triangle 2025">
            <a:extLst>
              <a:ext uri="{FF2B5EF4-FFF2-40B4-BE49-F238E27FC236}">
                <a16:creationId xmlns="" xmlns:a16="http://schemas.microsoft.com/office/drawing/2014/main" id="{4AF60922-FA1C-4D75-BCA2-347740776023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0" name="Right Triangle 2029">
            <a:extLst>
              <a:ext uri="{FF2B5EF4-FFF2-40B4-BE49-F238E27FC236}">
                <a16:creationId xmlns="" xmlns:a16="http://schemas.microsoft.com/office/drawing/2014/main" id="{ABDD0D72-0532-41DC-8684-3A10E921B1E6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1" name="Right Triangle 2030">
            <a:extLst>
              <a:ext uri="{FF2B5EF4-FFF2-40B4-BE49-F238E27FC236}">
                <a16:creationId xmlns="" xmlns:a16="http://schemas.microsoft.com/office/drawing/2014/main" id="{99917340-BEED-401A-9164-5967390F4436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4" name="Right Triangle 2033">
            <a:extLst>
              <a:ext uri="{FF2B5EF4-FFF2-40B4-BE49-F238E27FC236}">
                <a16:creationId xmlns="" xmlns:a16="http://schemas.microsoft.com/office/drawing/2014/main" id="{F38CA0B6-9FFE-4D40-9D53-D500AD1C1C95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5" name="Right Triangle 2034">
            <a:extLst>
              <a:ext uri="{FF2B5EF4-FFF2-40B4-BE49-F238E27FC236}">
                <a16:creationId xmlns="" xmlns:a16="http://schemas.microsoft.com/office/drawing/2014/main" id="{8DD648D4-B2B7-4343-B218-8F2DFEEDFD90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8" name="Right Triangle 2037">
            <a:extLst>
              <a:ext uri="{FF2B5EF4-FFF2-40B4-BE49-F238E27FC236}">
                <a16:creationId xmlns="" xmlns:a16="http://schemas.microsoft.com/office/drawing/2014/main" id="{7879B82B-73B6-4FB8-8C3F-D741B69008BB}"/>
              </a:ext>
            </a:extLst>
          </p:cNvPr>
          <p:cNvSpPr/>
          <p:nvPr/>
        </p:nvSpPr>
        <p:spPr bwMode="gray">
          <a:xfrm>
            <a:off x="4852550" y="1935282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39" name="Right Triangle 2038">
            <a:extLst>
              <a:ext uri="{FF2B5EF4-FFF2-40B4-BE49-F238E27FC236}">
                <a16:creationId xmlns="" xmlns:a16="http://schemas.microsoft.com/office/drawing/2014/main" id="{7EE5363B-53DC-4F89-AAC4-C853D7200D02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4" name="Right Triangle 2043">
            <a:extLst>
              <a:ext uri="{FF2B5EF4-FFF2-40B4-BE49-F238E27FC236}">
                <a16:creationId xmlns="" xmlns:a16="http://schemas.microsoft.com/office/drawing/2014/main" id="{814F1EB6-F00F-4E71-964F-EF0B01663B34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6" name="Right Triangle 2045">
            <a:extLst>
              <a:ext uri="{FF2B5EF4-FFF2-40B4-BE49-F238E27FC236}">
                <a16:creationId xmlns="" xmlns:a16="http://schemas.microsoft.com/office/drawing/2014/main" id="{915086CF-7425-481C-86AE-47D5C691F974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7" name="Right Triangle 2046">
            <a:extLst>
              <a:ext uri="{FF2B5EF4-FFF2-40B4-BE49-F238E27FC236}">
                <a16:creationId xmlns="" xmlns:a16="http://schemas.microsoft.com/office/drawing/2014/main" id="{16B9ABD7-7982-4680-86D4-36A21D276435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49" name="Right Triangle 2048">
            <a:extLst>
              <a:ext uri="{FF2B5EF4-FFF2-40B4-BE49-F238E27FC236}">
                <a16:creationId xmlns="" xmlns:a16="http://schemas.microsoft.com/office/drawing/2014/main" id="{D8B89FD3-FA21-4F0F-B055-5B666BAA55D2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050" name="Right Triangle 2049">
            <a:extLst>
              <a:ext uri="{FF2B5EF4-FFF2-40B4-BE49-F238E27FC236}">
                <a16:creationId xmlns="" xmlns:a16="http://schemas.microsoft.com/office/drawing/2014/main" id="{6766A0F2-5896-4389-87A6-23AE2C9D2509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5" name="Right Triangle 1874">
            <a:extLst>
              <a:ext uri="{FF2B5EF4-FFF2-40B4-BE49-F238E27FC236}">
                <a16:creationId xmlns="" xmlns:a16="http://schemas.microsoft.com/office/drawing/2014/main" id="{5FCC728E-10DD-4481-BA79-219E3F3D4DAC}"/>
              </a:ext>
            </a:extLst>
          </p:cNvPr>
          <p:cNvSpPr/>
          <p:nvPr/>
        </p:nvSpPr>
        <p:spPr bwMode="gray">
          <a:xfrm flipV="1">
            <a:off x="6792036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78" name="Right Triangle 1877">
            <a:extLst>
              <a:ext uri="{FF2B5EF4-FFF2-40B4-BE49-F238E27FC236}">
                <a16:creationId xmlns="" xmlns:a16="http://schemas.microsoft.com/office/drawing/2014/main" id="{E7CA5C7D-A87F-472A-B875-62495FDEAF5F}"/>
              </a:ext>
            </a:extLst>
          </p:cNvPr>
          <p:cNvSpPr/>
          <p:nvPr/>
        </p:nvSpPr>
        <p:spPr bwMode="gray">
          <a:xfrm>
            <a:off x="6792036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0" name="Right Triangle 1879">
            <a:extLst>
              <a:ext uri="{FF2B5EF4-FFF2-40B4-BE49-F238E27FC236}">
                <a16:creationId xmlns="" xmlns:a16="http://schemas.microsoft.com/office/drawing/2014/main" id="{04BE22E5-646C-4420-BC1C-E6F9E03F4937}"/>
              </a:ext>
            </a:extLst>
          </p:cNvPr>
          <p:cNvSpPr/>
          <p:nvPr/>
        </p:nvSpPr>
        <p:spPr bwMode="gray">
          <a:xfrm>
            <a:off x="6792036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1" name="Right Triangle 1880">
            <a:extLst>
              <a:ext uri="{FF2B5EF4-FFF2-40B4-BE49-F238E27FC236}">
                <a16:creationId xmlns="" xmlns:a16="http://schemas.microsoft.com/office/drawing/2014/main" id="{3CE49CD1-BF2B-4866-AE49-94D6C933631B}"/>
              </a:ext>
            </a:extLst>
          </p:cNvPr>
          <p:cNvSpPr/>
          <p:nvPr/>
        </p:nvSpPr>
        <p:spPr bwMode="gray">
          <a:xfrm rot="10800000">
            <a:off x="6792037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5" name="Right Triangle 1884">
            <a:extLst>
              <a:ext uri="{FF2B5EF4-FFF2-40B4-BE49-F238E27FC236}">
                <a16:creationId xmlns="" xmlns:a16="http://schemas.microsoft.com/office/drawing/2014/main" id="{30AE22E4-EEFF-494C-84F3-421A9FDBED18}"/>
              </a:ext>
            </a:extLst>
          </p:cNvPr>
          <p:cNvSpPr/>
          <p:nvPr/>
        </p:nvSpPr>
        <p:spPr bwMode="gray">
          <a:xfrm flipH="1" flipV="1">
            <a:off x="7763239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6" name="Right Triangle 1885">
            <a:extLst>
              <a:ext uri="{FF2B5EF4-FFF2-40B4-BE49-F238E27FC236}">
                <a16:creationId xmlns="" xmlns:a16="http://schemas.microsoft.com/office/drawing/2014/main" id="{8874D617-728D-4640-916C-D31B5FBE6E69}"/>
              </a:ext>
            </a:extLst>
          </p:cNvPr>
          <p:cNvSpPr/>
          <p:nvPr/>
        </p:nvSpPr>
        <p:spPr bwMode="gray">
          <a:xfrm rot="10800000" flipH="1" flipV="1">
            <a:off x="7763240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8" name="Right Triangle 1887">
            <a:extLst>
              <a:ext uri="{FF2B5EF4-FFF2-40B4-BE49-F238E27FC236}">
                <a16:creationId xmlns="" xmlns:a16="http://schemas.microsoft.com/office/drawing/2014/main" id="{DC72139E-279F-4070-B381-FB773D9FF72E}"/>
              </a:ext>
            </a:extLst>
          </p:cNvPr>
          <p:cNvSpPr/>
          <p:nvPr/>
        </p:nvSpPr>
        <p:spPr bwMode="gray">
          <a:xfrm flipH="1">
            <a:off x="7763239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89" name="Right Triangle 1888">
            <a:extLst>
              <a:ext uri="{FF2B5EF4-FFF2-40B4-BE49-F238E27FC236}">
                <a16:creationId xmlns="" xmlns:a16="http://schemas.microsoft.com/office/drawing/2014/main" id="{EDCC7912-1A3E-4D24-9D79-DE041A6E4329}"/>
              </a:ext>
            </a:extLst>
          </p:cNvPr>
          <p:cNvSpPr/>
          <p:nvPr/>
        </p:nvSpPr>
        <p:spPr bwMode="gray">
          <a:xfrm rot="10800000" flipH="1">
            <a:off x="776324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2" name="Right Triangle 1891">
            <a:extLst>
              <a:ext uri="{FF2B5EF4-FFF2-40B4-BE49-F238E27FC236}">
                <a16:creationId xmlns="" xmlns:a16="http://schemas.microsoft.com/office/drawing/2014/main" id="{F50CC2E1-0834-451A-AA95-EA8855B125D1}"/>
              </a:ext>
            </a:extLst>
          </p:cNvPr>
          <p:cNvSpPr/>
          <p:nvPr/>
        </p:nvSpPr>
        <p:spPr bwMode="gray">
          <a:xfrm flipH="1">
            <a:off x="7763239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3" name="Right Triangle 1892">
            <a:extLst>
              <a:ext uri="{FF2B5EF4-FFF2-40B4-BE49-F238E27FC236}">
                <a16:creationId xmlns="" xmlns:a16="http://schemas.microsoft.com/office/drawing/2014/main" id="{3817AF85-24A1-47E4-A8F5-759512F8DAA5}"/>
              </a:ext>
            </a:extLst>
          </p:cNvPr>
          <p:cNvSpPr/>
          <p:nvPr/>
        </p:nvSpPr>
        <p:spPr bwMode="gray">
          <a:xfrm rot="10800000" flipH="1">
            <a:off x="7763240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98" name="Right Triangle 1897">
            <a:extLst>
              <a:ext uri="{FF2B5EF4-FFF2-40B4-BE49-F238E27FC236}">
                <a16:creationId xmlns="" xmlns:a16="http://schemas.microsoft.com/office/drawing/2014/main" id="{9D72D80E-C41F-4FA8-838C-1E61BAFFA0C5}"/>
              </a:ext>
            </a:extLst>
          </p:cNvPr>
          <p:cNvSpPr/>
          <p:nvPr/>
        </p:nvSpPr>
        <p:spPr bwMode="gray">
          <a:xfrm flipV="1">
            <a:off x="8734441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1" name="Right Triangle 1900">
            <a:extLst>
              <a:ext uri="{FF2B5EF4-FFF2-40B4-BE49-F238E27FC236}">
                <a16:creationId xmlns="" xmlns:a16="http://schemas.microsoft.com/office/drawing/2014/main" id="{8C5A9E46-8335-4A0D-A2D7-E2799BA36966}"/>
              </a:ext>
            </a:extLst>
          </p:cNvPr>
          <p:cNvSpPr/>
          <p:nvPr/>
        </p:nvSpPr>
        <p:spPr bwMode="gray">
          <a:xfrm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2" name="Right Triangle 1901">
            <a:extLst>
              <a:ext uri="{FF2B5EF4-FFF2-40B4-BE49-F238E27FC236}">
                <a16:creationId xmlns="" xmlns:a16="http://schemas.microsoft.com/office/drawing/2014/main" id="{4470B8DC-3790-4FAE-85D2-9FF2BD64A934}"/>
              </a:ext>
            </a:extLst>
          </p:cNvPr>
          <p:cNvSpPr/>
          <p:nvPr/>
        </p:nvSpPr>
        <p:spPr bwMode="gray">
          <a:xfrm rot="10800000">
            <a:off x="8734441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4" name="Right Triangle 1903">
            <a:extLst>
              <a:ext uri="{FF2B5EF4-FFF2-40B4-BE49-F238E27FC236}">
                <a16:creationId xmlns="" xmlns:a16="http://schemas.microsoft.com/office/drawing/2014/main" id="{65B4272E-5456-426A-A5DE-6493100A48EC}"/>
              </a:ext>
            </a:extLst>
          </p:cNvPr>
          <p:cNvSpPr/>
          <p:nvPr/>
        </p:nvSpPr>
        <p:spPr bwMode="gray">
          <a:xfrm rot="10800000">
            <a:off x="873444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09" name="Right Triangle 1908">
            <a:extLst>
              <a:ext uri="{FF2B5EF4-FFF2-40B4-BE49-F238E27FC236}">
                <a16:creationId xmlns="" xmlns:a16="http://schemas.microsoft.com/office/drawing/2014/main" id="{5EE3B165-4273-4820-9E19-8102CA9E567A}"/>
              </a:ext>
            </a:extLst>
          </p:cNvPr>
          <p:cNvSpPr/>
          <p:nvPr/>
        </p:nvSpPr>
        <p:spPr bwMode="gray">
          <a:xfrm flipH="1" flipV="1">
            <a:off x="970564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0" name="Right Triangle 1909">
            <a:extLst>
              <a:ext uri="{FF2B5EF4-FFF2-40B4-BE49-F238E27FC236}">
                <a16:creationId xmlns="" xmlns:a16="http://schemas.microsoft.com/office/drawing/2014/main" id="{F1F9E406-4998-4025-8A7A-BFEB88E3BFE7}"/>
              </a:ext>
            </a:extLst>
          </p:cNvPr>
          <p:cNvSpPr/>
          <p:nvPr/>
        </p:nvSpPr>
        <p:spPr bwMode="gray">
          <a:xfrm rot="10800000" flipH="1" flipV="1">
            <a:off x="9705647" y="3879273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2" name="Right Triangle 1911">
            <a:extLst>
              <a:ext uri="{FF2B5EF4-FFF2-40B4-BE49-F238E27FC236}">
                <a16:creationId xmlns="" xmlns:a16="http://schemas.microsoft.com/office/drawing/2014/main" id="{C18674EB-E4BE-4A58-AB79-6A9E06C3C4FF}"/>
              </a:ext>
            </a:extLst>
          </p:cNvPr>
          <p:cNvSpPr/>
          <p:nvPr/>
        </p:nvSpPr>
        <p:spPr bwMode="gray">
          <a:xfrm rot="10800000" flipH="1">
            <a:off x="9705646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5" name="Right Triangle 1914">
            <a:extLst>
              <a:ext uri="{FF2B5EF4-FFF2-40B4-BE49-F238E27FC236}">
                <a16:creationId xmlns="" xmlns:a16="http://schemas.microsoft.com/office/drawing/2014/main" id="{6D5BE61D-BDBA-4391-99B9-65051A307B70}"/>
              </a:ext>
            </a:extLst>
          </p:cNvPr>
          <p:cNvSpPr/>
          <p:nvPr/>
        </p:nvSpPr>
        <p:spPr bwMode="gray">
          <a:xfrm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16" name="Right Triangle 1915">
            <a:extLst>
              <a:ext uri="{FF2B5EF4-FFF2-40B4-BE49-F238E27FC236}">
                <a16:creationId xmlns="" xmlns:a16="http://schemas.microsoft.com/office/drawing/2014/main" id="{05ED0F0E-8D28-4555-9217-CB6761C745B3}"/>
              </a:ext>
            </a:extLst>
          </p:cNvPr>
          <p:cNvSpPr/>
          <p:nvPr/>
        </p:nvSpPr>
        <p:spPr bwMode="gray">
          <a:xfrm rot="10800000" flipH="1">
            <a:off x="9705646" y="1942027"/>
            <a:ext cx="971203" cy="971203"/>
          </a:xfrm>
          <a:prstGeom prst="rtTriangle">
            <a:avLst/>
          </a:prstGeom>
          <a:solidFill>
            <a:sysClr val="window" lastClr="FFFFFF">
              <a:alpha val="1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9" name="Freeform: Shape 228">
            <a:extLst>
              <a:ext uri="{FF2B5EF4-FFF2-40B4-BE49-F238E27FC236}">
                <a16:creationId xmlns="" xmlns:a16="http://schemas.microsoft.com/office/drawing/2014/main" id="{AC5E1B3C-46B3-4CFA-9D39-CCA736118F51}"/>
              </a:ext>
            </a:extLst>
          </p:cNvPr>
          <p:cNvSpPr/>
          <p:nvPr/>
        </p:nvSpPr>
        <p:spPr bwMode="gray">
          <a:xfrm flipH="1">
            <a:off x="11648956" y="3880558"/>
            <a:ext cx="2571" cy="1286"/>
          </a:xfrm>
          <a:custGeom>
            <a:avLst/>
            <a:gdLst>
              <a:gd name="connsiteX0" fmla="*/ 1286 w 2571"/>
              <a:gd name="connsiteY0" fmla="*/ 0 h 1286"/>
              <a:gd name="connsiteX1" fmla="*/ 0 w 2571"/>
              <a:gd name="connsiteY1" fmla="*/ 1286 h 1286"/>
              <a:gd name="connsiteX2" fmla="*/ 2571 w 2571"/>
              <a:gd name="connsiteY2" fmla="*/ 1286 h 1286"/>
              <a:gd name="connsiteX3" fmla="*/ 2571 w 2571"/>
              <a:gd name="connsiteY3" fmla="*/ 1285 h 1286"/>
              <a:gd name="connsiteX4" fmla="*/ 1286 w 2571"/>
              <a:gd name="connsiteY4" fmla="*/ 0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6" y="0"/>
                </a:moveTo>
                <a:lnTo>
                  <a:pt x="0" y="1286"/>
                </a:lnTo>
                <a:lnTo>
                  <a:pt x="2571" y="1286"/>
                </a:lnTo>
                <a:lnTo>
                  <a:pt x="2571" y="1285"/>
                </a:lnTo>
                <a:lnTo>
                  <a:pt x="1286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="" xmlns:a16="http://schemas.microsoft.com/office/drawing/2014/main" id="{19FA3AA0-F2EF-437E-ADCE-048194A33E72}"/>
              </a:ext>
            </a:extLst>
          </p:cNvPr>
          <p:cNvSpPr/>
          <p:nvPr/>
        </p:nvSpPr>
        <p:spPr bwMode="gray">
          <a:xfrm flipH="1">
            <a:off x="11651527" y="3881844"/>
            <a:ext cx="544918" cy="544918"/>
          </a:xfrm>
          <a:custGeom>
            <a:avLst/>
            <a:gdLst>
              <a:gd name="connsiteX0" fmla="*/ 544918 w 544918"/>
              <a:gd name="connsiteY0" fmla="*/ 0 h 544918"/>
              <a:gd name="connsiteX1" fmla="*/ 0 w 544918"/>
              <a:gd name="connsiteY1" fmla="*/ 0 h 544918"/>
              <a:gd name="connsiteX2" fmla="*/ 0 w 544918"/>
              <a:gd name="connsiteY2" fmla="*/ 544918 h 544918"/>
              <a:gd name="connsiteX3" fmla="*/ 544918 w 544918"/>
              <a:gd name="connsiteY3" fmla="*/ 0 h 544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918" h="544918">
                <a:moveTo>
                  <a:pt x="544918" y="0"/>
                </a:moveTo>
                <a:lnTo>
                  <a:pt x="0" y="0"/>
                </a:lnTo>
                <a:lnTo>
                  <a:pt x="0" y="544918"/>
                </a:lnTo>
                <a:lnTo>
                  <a:pt x="544918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5" name="Freeform: Shape 224">
            <a:extLst>
              <a:ext uri="{FF2B5EF4-FFF2-40B4-BE49-F238E27FC236}">
                <a16:creationId xmlns="" xmlns:a16="http://schemas.microsoft.com/office/drawing/2014/main" id="{FDF9BFF8-7F41-48EA-A947-A6BBD48D6F33}"/>
              </a:ext>
            </a:extLst>
          </p:cNvPr>
          <p:cNvSpPr/>
          <p:nvPr/>
        </p:nvSpPr>
        <p:spPr bwMode="gray">
          <a:xfrm flipH="1">
            <a:off x="11648955" y="2365740"/>
            <a:ext cx="547490" cy="547490"/>
          </a:xfrm>
          <a:custGeom>
            <a:avLst/>
            <a:gdLst>
              <a:gd name="connsiteX0" fmla="*/ 0 w 547490"/>
              <a:gd name="connsiteY0" fmla="*/ 0 h 547490"/>
              <a:gd name="connsiteX1" fmla="*/ 0 w 547490"/>
              <a:gd name="connsiteY1" fmla="*/ 547490 h 547490"/>
              <a:gd name="connsiteX2" fmla="*/ 547490 w 547490"/>
              <a:gd name="connsiteY2" fmla="*/ 547490 h 547490"/>
              <a:gd name="connsiteX3" fmla="*/ 0 w 547490"/>
              <a:gd name="connsiteY3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490" h="547490">
                <a:moveTo>
                  <a:pt x="0" y="0"/>
                </a:moveTo>
                <a:lnTo>
                  <a:pt x="0" y="547490"/>
                </a:lnTo>
                <a:lnTo>
                  <a:pt x="547490" y="547490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3" name="Freeform: Shape 222">
            <a:extLst>
              <a:ext uri="{FF2B5EF4-FFF2-40B4-BE49-F238E27FC236}">
                <a16:creationId xmlns="" xmlns:a16="http://schemas.microsoft.com/office/drawing/2014/main" id="{B0AC770F-5A24-4AA8-AF5E-FC8750033853}"/>
              </a:ext>
            </a:extLst>
          </p:cNvPr>
          <p:cNvSpPr/>
          <p:nvPr/>
        </p:nvSpPr>
        <p:spPr bwMode="gray">
          <a:xfrm flipH="1">
            <a:off x="11650241" y="3334354"/>
            <a:ext cx="546204" cy="547490"/>
          </a:xfrm>
          <a:custGeom>
            <a:avLst/>
            <a:gdLst>
              <a:gd name="connsiteX0" fmla="*/ 0 w 546204"/>
              <a:gd name="connsiteY0" fmla="*/ 0 h 547490"/>
              <a:gd name="connsiteX1" fmla="*/ 0 w 546204"/>
              <a:gd name="connsiteY1" fmla="*/ 547490 h 547490"/>
              <a:gd name="connsiteX2" fmla="*/ 544918 w 546204"/>
              <a:gd name="connsiteY2" fmla="*/ 547490 h 547490"/>
              <a:gd name="connsiteX3" fmla="*/ 546204 w 546204"/>
              <a:gd name="connsiteY3" fmla="*/ 546204 h 547490"/>
              <a:gd name="connsiteX4" fmla="*/ 0 w 546204"/>
              <a:gd name="connsiteY4" fmla="*/ 0 h 547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04" h="547490">
                <a:moveTo>
                  <a:pt x="0" y="0"/>
                </a:moveTo>
                <a:lnTo>
                  <a:pt x="0" y="547490"/>
                </a:lnTo>
                <a:lnTo>
                  <a:pt x="544918" y="547490"/>
                </a:lnTo>
                <a:lnTo>
                  <a:pt x="546204" y="546204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2" name="Freeform: Shape 221">
            <a:extLst>
              <a:ext uri="{FF2B5EF4-FFF2-40B4-BE49-F238E27FC236}">
                <a16:creationId xmlns="" xmlns:a16="http://schemas.microsoft.com/office/drawing/2014/main" id="{DDD7B8D0-1B08-4A21-B557-E83E4BA75602}"/>
              </a:ext>
            </a:extLst>
          </p:cNvPr>
          <p:cNvSpPr/>
          <p:nvPr/>
        </p:nvSpPr>
        <p:spPr bwMode="gray">
          <a:xfrm flipH="1">
            <a:off x="11648956" y="3879273"/>
            <a:ext cx="1285" cy="2570"/>
          </a:xfrm>
          <a:custGeom>
            <a:avLst/>
            <a:gdLst>
              <a:gd name="connsiteX0" fmla="*/ 1285 w 1285"/>
              <a:gd name="connsiteY0" fmla="*/ 0 h 2570"/>
              <a:gd name="connsiteX1" fmla="*/ 0 w 1285"/>
              <a:gd name="connsiteY1" fmla="*/ 1285 h 2570"/>
              <a:gd name="connsiteX2" fmla="*/ 1285 w 1285"/>
              <a:gd name="connsiteY2" fmla="*/ 2570 h 2570"/>
              <a:gd name="connsiteX3" fmla="*/ 1285 w 1285"/>
              <a:gd name="connsiteY3" fmla="*/ 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1285" y="0"/>
                </a:moveTo>
                <a:lnTo>
                  <a:pt x="0" y="1285"/>
                </a:lnTo>
                <a:lnTo>
                  <a:pt x="1285" y="2570"/>
                </a:lnTo>
                <a:lnTo>
                  <a:pt x="1285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21" name="Freeform: Shape 220">
            <a:extLst>
              <a:ext uri="{FF2B5EF4-FFF2-40B4-BE49-F238E27FC236}">
                <a16:creationId xmlns="" xmlns:a16="http://schemas.microsoft.com/office/drawing/2014/main" id="{CB5A6C26-DA04-4828-AA42-EBCEF28748D0}"/>
              </a:ext>
            </a:extLst>
          </p:cNvPr>
          <p:cNvSpPr/>
          <p:nvPr/>
        </p:nvSpPr>
        <p:spPr bwMode="gray">
          <a:xfrm flipH="1">
            <a:off x="11648956" y="3881844"/>
            <a:ext cx="547489" cy="968632"/>
          </a:xfrm>
          <a:custGeom>
            <a:avLst/>
            <a:gdLst>
              <a:gd name="connsiteX0" fmla="*/ 547489 w 547489"/>
              <a:gd name="connsiteY0" fmla="*/ 0 h 968632"/>
              <a:gd name="connsiteX1" fmla="*/ 544918 w 547489"/>
              <a:gd name="connsiteY1" fmla="*/ 0 h 968632"/>
              <a:gd name="connsiteX2" fmla="*/ 0 w 547489"/>
              <a:gd name="connsiteY2" fmla="*/ 544918 h 968632"/>
              <a:gd name="connsiteX3" fmla="*/ 0 w 547489"/>
              <a:gd name="connsiteY3" fmla="*/ 968632 h 968632"/>
              <a:gd name="connsiteX4" fmla="*/ 547489 w 547489"/>
              <a:gd name="connsiteY4" fmla="*/ 968632 h 968632"/>
              <a:gd name="connsiteX5" fmla="*/ 547489 w 547489"/>
              <a:gd name="connsiteY5" fmla="*/ 0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7489" h="968632">
                <a:moveTo>
                  <a:pt x="547489" y="0"/>
                </a:moveTo>
                <a:lnTo>
                  <a:pt x="544918" y="0"/>
                </a:lnTo>
                <a:lnTo>
                  <a:pt x="0" y="544918"/>
                </a:lnTo>
                <a:lnTo>
                  <a:pt x="0" y="968632"/>
                </a:lnTo>
                <a:lnTo>
                  <a:pt x="547489" y="968632"/>
                </a:lnTo>
                <a:lnTo>
                  <a:pt x="547489" y="0"/>
                </a:lnTo>
                <a:close/>
              </a:path>
            </a:pathLst>
          </a:cu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8" name="Freeform: Shape 217">
            <a:extLst>
              <a:ext uri="{FF2B5EF4-FFF2-40B4-BE49-F238E27FC236}">
                <a16:creationId xmlns="" xmlns:a16="http://schemas.microsoft.com/office/drawing/2014/main" id="{88159924-FDA3-448C-8010-DBEF3EB85746}"/>
              </a:ext>
            </a:extLst>
          </p:cNvPr>
          <p:cNvSpPr/>
          <p:nvPr userDrawn="1"/>
        </p:nvSpPr>
        <p:spPr bwMode="gray">
          <a:xfrm rot="10800000" flipH="1">
            <a:off x="11648956" y="3880557"/>
            <a:ext cx="2571" cy="1286"/>
          </a:xfrm>
          <a:custGeom>
            <a:avLst/>
            <a:gdLst>
              <a:gd name="connsiteX0" fmla="*/ 1285 w 2571"/>
              <a:gd name="connsiteY0" fmla="*/ 1286 h 1286"/>
              <a:gd name="connsiteX1" fmla="*/ 2571 w 2571"/>
              <a:gd name="connsiteY1" fmla="*/ 0 h 1286"/>
              <a:gd name="connsiteX2" fmla="*/ 0 w 2571"/>
              <a:gd name="connsiteY2" fmla="*/ 0 h 1286"/>
              <a:gd name="connsiteX3" fmla="*/ 0 w 2571"/>
              <a:gd name="connsiteY3" fmla="*/ 1 h 1286"/>
              <a:gd name="connsiteX4" fmla="*/ 1285 w 2571"/>
              <a:gd name="connsiteY4" fmla="*/ 1286 h 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1" h="1286">
                <a:moveTo>
                  <a:pt x="1285" y="1286"/>
                </a:moveTo>
                <a:lnTo>
                  <a:pt x="2571" y="0"/>
                </a:lnTo>
                <a:lnTo>
                  <a:pt x="0" y="0"/>
                </a:lnTo>
                <a:lnTo>
                  <a:pt x="0" y="1"/>
                </a:lnTo>
                <a:lnTo>
                  <a:pt x="1285" y="1286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7" name="Freeform: Shape 216">
            <a:extLst>
              <a:ext uri="{FF2B5EF4-FFF2-40B4-BE49-F238E27FC236}">
                <a16:creationId xmlns="" xmlns:a16="http://schemas.microsoft.com/office/drawing/2014/main" id="{969C33E1-B136-43CD-AE39-A5CBB8735844}"/>
              </a:ext>
            </a:extLst>
          </p:cNvPr>
          <p:cNvSpPr/>
          <p:nvPr userDrawn="1"/>
        </p:nvSpPr>
        <p:spPr bwMode="gray">
          <a:xfrm rot="10800000" flipH="1">
            <a:off x="11651526" y="3881843"/>
            <a:ext cx="543648" cy="543648"/>
          </a:xfrm>
          <a:custGeom>
            <a:avLst/>
            <a:gdLst>
              <a:gd name="connsiteX0" fmla="*/ 0 w 543648"/>
              <a:gd name="connsiteY0" fmla="*/ 543648 h 543648"/>
              <a:gd name="connsiteX1" fmla="*/ 543648 w 543648"/>
              <a:gd name="connsiteY1" fmla="*/ 543648 h 543648"/>
              <a:gd name="connsiteX2" fmla="*/ 543648 w 543648"/>
              <a:gd name="connsiteY2" fmla="*/ 0 h 543648"/>
              <a:gd name="connsiteX3" fmla="*/ 0 w 543648"/>
              <a:gd name="connsiteY3" fmla="*/ 543648 h 543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648" h="543648">
                <a:moveTo>
                  <a:pt x="0" y="543648"/>
                </a:moveTo>
                <a:lnTo>
                  <a:pt x="543648" y="543648"/>
                </a:lnTo>
                <a:lnTo>
                  <a:pt x="543648" y="0"/>
                </a:lnTo>
                <a:lnTo>
                  <a:pt x="0" y="543648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4" name="Freeform: Shape 213">
            <a:extLst>
              <a:ext uri="{FF2B5EF4-FFF2-40B4-BE49-F238E27FC236}">
                <a16:creationId xmlns="" xmlns:a16="http://schemas.microsoft.com/office/drawing/2014/main" id="{C90144CD-CCF9-4EFE-84E7-014729DB2848}"/>
              </a:ext>
            </a:extLst>
          </p:cNvPr>
          <p:cNvSpPr/>
          <p:nvPr userDrawn="1"/>
        </p:nvSpPr>
        <p:spPr bwMode="gray">
          <a:xfrm rot="10800000" flipH="1">
            <a:off x="11648954" y="1942027"/>
            <a:ext cx="546220" cy="971203"/>
          </a:xfrm>
          <a:custGeom>
            <a:avLst/>
            <a:gdLst>
              <a:gd name="connsiteX0" fmla="*/ 0 w 546220"/>
              <a:gd name="connsiteY0" fmla="*/ 971203 h 971203"/>
              <a:gd name="connsiteX1" fmla="*/ 546220 w 546220"/>
              <a:gd name="connsiteY1" fmla="*/ 971203 h 971203"/>
              <a:gd name="connsiteX2" fmla="*/ 546220 w 546220"/>
              <a:gd name="connsiteY2" fmla="*/ 546220 h 971203"/>
              <a:gd name="connsiteX3" fmla="*/ 0 w 546220"/>
              <a:gd name="connsiteY3" fmla="*/ 0 h 971203"/>
              <a:gd name="connsiteX4" fmla="*/ 0 w 546220"/>
              <a:gd name="connsiteY4" fmla="*/ 971203 h 97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6220" h="971203">
                <a:moveTo>
                  <a:pt x="0" y="971203"/>
                </a:moveTo>
                <a:lnTo>
                  <a:pt x="546220" y="971203"/>
                </a:lnTo>
                <a:lnTo>
                  <a:pt x="546220" y="546220"/>
                </a:lnTo>
                <a:lnTo>
                  <a:pt x="0" y="0"/>
                </a:lnTo>
                <a:lnTo>
                  <a:pt x="0" y="971203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3" name="Freeform: Shape 212">
            <a:extLst>
              <a:ext uri="{FF2B5EF4-FFF2-40B4-BE49-F238E27FC236}">
                <a16:creationId xmlns="" xmlns:a16="http://schemas.microsoft.com/office/drawing/2014/main" id="{4B31D812-5C48-4B80-8E11-C181C38366FA}"/>
              </a:ext>
            </a:extLst>
          </p:cNvPr>
          <p:cNvSpPr/>
          <p:nvPr userDrawn="1"/>
        </p:nvSpPr>
        <p:spPr bwMode="gray">
          <a:xfrm rot="10800000" flipH="1">
            <a:off x="11650240" y="3335623"/>
            <a:ext cx="544934" cy="546220"/>
          </a:xfrm>
          <a:custGeom>
            <a:avLst/>
            <a:gdLst>
              <a:gd name="connsiteX0" fmla="*/ 544934 w 544934"/>
              <a:gd name="connsiteY0" fmla="*/ 546220 h 546220"/>
              <a:gd name="connsiteX1" fmla="*/ 544934 w 544934"/>
              <a:gd name="connsiteY1" fmla="*/ 0 h 546220"/>
              <a:gd name="connsiteX2" fmla="*/ 1286 w 544934"/>
              <a:gd name="connsiteY2" fmla="*/ 0 h 546220"/>
              <a:gd name="connsiteX3" fmla="*/ 0 w 544934"/>
              <a:gd name="connsiteY3" fmla="*/ 1286 h 546220"/>
              <a:gd name="connsiteX4" fmla="*/ 544934 w 544934"/>
              <a:gd name="connsiteY4" fmla="*/ 546220 h 5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934" h="546220">
                <a:moveTo>
                  <a:pt x="544934" y="546220"/>
                </a:moveTo>
                <a:lnTo>
                  <a:pt x="544934" y="0"/>
                </a:lnTo>
                <a:lnTo>
                  <a:pt x="1286" y="0"/>
                </a:lnTo>
                <a:lnTo>
                  <a:pt x="0" y="1286"/>
                </a:lnTo>
                <a:lnTo>
                  <a:pt x="544934" y="54622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2" name="Freeform: Shape 211">
            <a:extLst>
              <a:ext uri="{FF2B5EF4-FFF2-40B4-BE49-F238E27FC236}">
                <a16:creationId xmlns="" xmlns:a16="http://schemas.microsoft.com/office/drawing/2014/main" id="{A9F0B558-8DF2-447D-B052-3931855F11FC}"/>
              </a:ext>
            </a:extLst>
          </p:cNvPr>
          <p:cNvSpPr/>
          <p:nvPr userDrawn="1"/>
        </p:nvSpPr>
        <p:spPr bwMode="gray">
          <a:xfrm rot="10800000" flipH="1">
            <a:off x="11648956" y="3879272"/>
            <a:ext cx="1285" cy="2570"/>
          </a:xfrm>
          <a:custGeom>
            <a:avLst/>
            <a:gdLst>
              <a:gd name="connsiteX0" fmla="*/ 0 w 1285"/>
              <a:gd name="connsiteY0" fmla="*/ 2570 h 2570"/>
              <a:gd name="connsiteX1" fmla="*/ 1285 w 1285"/>
              <a:gd name="connsiteY1" fmla="*/ 1285 h 2570"/>
              <a:gd name="connsiteX2" fmla="*/ 0 w 1285"/>
              <a:gd name="connsiteY2" fmla="*/ 0 h 2570"/>
              <a:gd name="connsiteX3" fmla="*/ 0 w 1285"/>
              <a:gd name="connsiteY3" fmla="*/ 2570 h 2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5" h="2570">
                <a:moveTo>
                  <a:pt x="0" y="2570"/>
                </a:moveTo>
                <a:lnTo>
                  <a:pt x="1285" y="1285"/>
                </a:lnTo>
                <a:lnTo>
                  <a:pt x="0" y="0"/>
                </a:lnTo>
                <a:lnTo>
                  <a:pt x="0" y="2570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211" name="Freeform: Shape 210">
            <a:extLst>
              <a:ext uri="{FF2B5EF4-FFF2-40B4-BE49-F238E27FC236}">
                <a16:creationId xmlns="" xmlns:a16="http://schemas.microsoft.com/office/drawing/2014/main" id="{DCA9266A-3540-4755-B797-3A415AFFB846}"/>
              </a:ext>
            </a:extLst>
          </p:cNvPr>
          <p:cNvSpPr/>
          <p:nvPr userDrawn="1"/>
        </p:nvSpPr>
        <p:spPr bwMode="gray">
          <a:xfrm rot="10800000" flipH="1">
            <a:off x="11648956" y="3881843"/>
            <a:ext cx="546219" cy="968632"/>
          </a:xfrm>
          <a:custGeom>
            <a:avLst/>
            <a:gdLst>
              <a:gd name="connsiteX0" fmla="*/ 0 w 546219"/>
              <a:gd name="connsiteY0" fmla="*/ 968632 h 968632"/>
              <a:gd name="connsiteX1" fmla="*/ 2571 w 546219"/>
              <a:gd name="connsiteY1" fmla="*/ 968632 h 968632"/>
              <a:gd name="connsiteX2" fmla="*/ 546219 w 546219"/>
              <a:gd name="connsiteY2" fmla="*/ 424984 h 968632"/>
              <a:gd name="connsiteX3" fmla="*/ 546219 w 546219"/>
              <a:gd name="connsiteY3" fmla="*/ 0 h 968632"/>
              <a:gd name="connsiteX4" fmla="*/ 0 w 546219"/>
              <a:gd name="connsiteY4" fmla="*/ 0 h 968632"/>
              <a:gd name="connsiteX5" fmla="*/ 0 w 546219"/>
              <a:gd name="connsiteY5" fmla="*/ 968632 h 9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6219" h="968632">
                <a:moveTo>
                  <a:pt x="0" y="968632"/>
                </a:moveTo>
                <a:lnTo>
                  <a:pt x="2571" y="968632"/>
                </a:lnTo>
                <a:lnTo>
                  <a:pt x="546219" y="424984"/>
                </a:lnTo>
                <a:lnTo>
                  <a:pt x="546219" y="0"/>
                </a:lnTo>
                <a:lnTo>
                  <a:pt x="0" y="0"/>
                </a:lnTo>
                <a:lnTo>
                  <a:pt x="0" y="968632"/>
                </a:lnTo>
                <a:close/>
              </a:path>
            </a:pathLst>
          </a:cu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29" name="Right Triangle 1928">
            <a:extLst>
              <a:ext uri="{FF2B5EF4-FFF2-40B4-BE49-F238E27FC236}">
                <a16:creationId xmlns="" xmlns:a16="http://schemas.microsoft.com/office/drawing/2014/main" id="{1A17EDC8-CE1B-4CD2-8335-693D7D36208D}"/>
              </a:ext>
            </a:extLst>
          </p:cNvPr>
          <p:cNvSpPr/>
          <p:nvPr/>
        </p:nvSpPr>
        <p:spPr bwMode="gray">
          <a:xfrm flipV="1">
            <a:off x="1067730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0" name="Right Triangle 1929">
            <a:extLst>
              <a:ext uri="{FF2B5EF4-FFF2-40B4-BE49-F238E27FC236}">
                <a16:creationId xmlns="" xmlns:a16="http://schemas.microsoft.com/office/drawing/2014/main" id="{32211C5B-F93E-46B8-91F9-81B3CC430F4A}"/>
              </a:ext>
            </a:extLst>
          </p:cNvPr>
          <p:cNvSpPr/>
          <p:nvPr/>
        </p:nvSpPr>
        <p:spPr bwMode="gray">
          <a:xfrm rot="10800000" flipV="1">
            <a:off x="10677302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2" name="Right Triangle 1931">
            <a:extLst>
              <a:ext uri="{FF2B5EF4-FFF2-40B4-BE49-F238E27FC236}">
                <a16:creationId xmlns="" xmlns:a16="http://schemas.microsoft.com/office/drawing/2014/main" id="{C354B561-AC71-4339-9C52-AF1DD5D8E84E}"/>
              </a:ext>
            </a:extLst>
          </p:cNvPr>
          <p:cNvSpPr/>
          <p:nvPr/>
        </p:nvSpPr>
        <p:spPr bwMode="gray">
          <a:xfrm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3" name="Right Triangle 1932">
            <a:extLst>
              <a:ext uri="{FF2B5EF4-FFF2-40B4-BE49-F238E27FC236}">
                <a16:creationId xmlns="" xmlns:a16="http://schemas.microsoft.com/office/drawing/2014/main" id="{F5BEC7E4-9BF3-4726-9719-B4AD64A02B4E}"/>
              </a:ext>
            </a:extLst>
          </p:cNvPr>
          <p:cNvSpPr/>
          <p:nvPr/>
        </p:nvSpPr>
        <p:spPr bwMode="gray">
          <a:xfrm rot="10800000">
            <a:off x="10677301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5" name="Right Triangle 1934">
            <a:extLst>
              <a:ext uri="{FF2B5EF4-FFF2-40B4-BE49-F238E27FC236}">
                <a16:creationId xmlns="" xmlns:a16="http://schemas.microsoft.com/office/drawing/2014/main" id="{DE653FB1-2AF9-4CE6-A301-ED6C510FA426}"/>
              </a:ext>
            </a:extLst>
          </p:cNvPr>
          <p:cNvSpPr/>
          <p:nvPr/>
        </p:nvSpPr>
        <p:spPr bwMode="gray">
          <a:xfrm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36" name="Right Triangle 1935">
            <a:extLst>
              <a:ext uri="{FF2B5EF4-FFF2-40B4-BE49-F238E27FC236}">
                <a16:creationId xmlns="" xmlns:a16="http://schemas.microsoft.com/office/drawing/2014/main" id="{F1410CEB-F7C1-4F72-A067-D9EA57311881}"/>
              </a:ext>
            </a:extLst>
          </p:cNvPr>
          <p:cNvSpPr/>
          <p:nvPr/>
        </p:nvSpPr>
        <p:spPr bwMode="gray">
          <a:xfrm rot="10800000">
            <a:off x="10677301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0" name="Right Triangle 1939">
            <a:extLst>
              <a:ext uri="{FF2B5EF4-FFF2-40B4-BE49-F238E27FC236}">
                <a16:creationId xmlns="" xmlns:a16="http://schemas.microsoft.com/office/drawing/2014/main" id="{7D3E491A-0D22-4238-B3A1-3B24622C460F}"/>
              </a:ext>
            </a:extLst>
          </p:cNvPr>
          <p:cNvSpPr/>
          <p:nvPr/>
        </p:nvSpPr>
        <p:spPr bwMode="gray">
          <a:xfrm flipV="1">
            <a:off x="4852550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1" name="Right Triangle 1940">
            <a:extLst>
              <a:ext uri="{FF2B5EF4-FFF2-40B4-BE49-F238E27FC236}">
                <a16:creationId xmlns="" xmlns:a16="http://schemas.microsoft.com/office/drawing/2014/main" id="{3375337F-16F5-42A7-9F6E-F6C29C0A1F13}"/>
              </a:ext>
            </a:extLst>
          </p:cNvPr>
          <p:cNvSpPr/>
          <p:nvPr/>
        </p:nvSpPr>
        <p:spPr bwMode="gray">
          <a:xfrm rot="10800000" flipV="1">
            <a:off x="4852551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4" name="Right Triangle 1943">
            <a:extLst>
              <a:ext uri="{FF2B5EF4-FFF2-40B4-BE49-F238E27FC236}">
                <a16:creationId xmlns="" xmlns:a16="http://schemas.microsoft.com/office/drawing/2014/main" id="{3BF4CE44-35C7-4950-9407-D01B1056BDA9}"/>
              </a:ext>
            </a:extLst>
          </p:cNvPr>
          <p:cNvSpPr/>
          <p:nvPr/>
        </p:nvSpPr>
        <p:spPr bwMode="gray">
          <a:xfrm>
            <a:off x="4852550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5" name="Right Triangle 1944">
            <a:extLst>
              <a:ext uri="{FF2B5EF4-FFF2-40B4-BE49-F238E27FC236}">
                <a16:creationId xmlns="" xmlns:a16="http://schemas.microsoft.com/office/drawing/2014/main" id="{88C4A149-5042-458D-861D-516DF9C62184}"/>
              </a:ext>
            </a:extLst>
          </p:cNvPr>
          <p:cNvSpPr/>
          <p:nvPr/>
        </p:nvSpPr>
        <p:spPr bwMode="gray">
          <a:xfrm rot="10800000">
            <a:off x="4852551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8" name="Right Triangle 1947">
            <a:extLst>
              <a:ext uri="{FF2B5EF4-FFF2-40B4-BE49-F238E27FC236}">
                <a16:creationId xmlns="" xmlns:a16="http://schemas.microsoft.com/office/drawing/2014/main" id="{B1E84913-8781-4BF2-A9B8-3F93C2ED5B44}"/>
              </a:ext>
            </a:extLst>
          </p:cNvPr>
          <p:cNvSpPr/>
          <p:nvPr/>
        </p:nvSpPr>
        <p:spPr bwMode="gray">
          <a:xfrm>
            <a:off x="4852550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49" name="Right Triangle 1948">
            <a:extLst>
              <a:ext uri="{FF2B5EF4-FFF2-40B4-BE49-F238E27FC236}">
                <a16:creationId xmlns="" xmlns:a16="http://schemas.microsoft.com/office/drawing/2014/main" id="{92238CB4-814A-4247-9BA6-25C7C4F20C40}"/>
              </a:ext>
            </a:extLst>
          </p:cNvPr>
          <p:cNvSpPr/>
          <p:nvPr/>
        </p:nvSpPr>
        <p:spPr bwMode="gray">
          <a:xfrm rot="10800000">
            <a:off x="4852551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4" name="Right Triangle 1953">
            <a:extLst>
              <a:ext uri="{FF2B5EF4-FFF2-40B4-BE49-F238E27FC236}">
                <a16:creationId xmlns="" xmlns:a16="http://schemas.microsoft.com/office/drawing/2014/main" id="{F97D4B2A-624C-4F0B-A240-99FAF3ED0363}"/>
              </a:ext>
            </a:extLst>
          </p:cNvPr>
          <p:cNvSpPr/>
          <p:nvPr/>
        </p:nvSpPr>
        <p:spPr bwMode="gray">
          <a:xfrm flipH="1" flipV="1">
            <a:off x="5820710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6" name="Right Triangle 1955">
            <a:extLst>
              <a:ext uri="{FF2B5EF4-FFF2-40B4-BE49-F238E27FC236}">
                <a16:creationId xmlns="" xmlns:a16="http://schemas.microsoft.com/office/drawing/2014/main" id="{08471D48-809B-47B7-ADF7-31302F343639}"/>
              </a:ext>
            </a:extLst>
          </p:cNvPr>
          <p:cNvSpPr/>
          <p:nvPr/>
        </p:nvSpPr>
        <p:spPr bwMode="gray">
          <a:xfrm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7" name="Right Triangle 1956">
            <a:extLst>
              <a:ext uri="{FF2B5EF4-FFF2-40B4-BE49-F238E27FC236}">
                <a16:creationId xmlns="" xmlns:a16="http://schemas.microsoft.com/office/drawing/2014/main" id="{5FBBD2AD-7E7A-4AF8-ADE7-5917EB76A144}"/>
              </a:ext>
            </a:extLst>
          </p:cNvPr>
          <p:cNvSpPr/>
          <p:nvPr/>
        </p:nvSpPr>
        <p:spPr bwMode="gray">
          <a:xfrm rot="10800000" flipH="1">
            <a:off x="5820710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59" name="Right Triangle 1958">
            <a:extLst>
              <a:ext uri="{FF2B5EF4-FFF2-40B4-BE49-F238E27FC236}">
                <a16:creationId xmlns="" xmlns:a16="http://schemas.microsoft.com/office/drawing/2014/main" id="{221563F9-8BA0-454A-A09A-8E732A94465F}"/>
              </a:ext>
            </a:extLst>
          </p:cNvPr>
          <p:cNvSpPr/>
          <p:nvPr/>
        </p:nvSpPr>
        <p:spPr bwMode="gray">
          <a:xfrm flipH="1">
            <a:off x="5820710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960" name="Right Triangle 1959">
            <a:extLst>
              <a:ext uri="{FF2B5EF4-FFF2-40B4-BE49-F238E27FC236}">
                <a16:creationId xmlns="" xmlns:a16="http://schemas.microsoft.com/office/drawing/2014/main" id="{8F694D62-B3D5-45BE-8E68-322292921C60}"/>
              </a:ext>
            </a:extLst>
          </p:cNvPr>
          <p:cNvSpPr/>
          <p:nvPr/>
        </p:nvSpPr>
        <p:spPr bwMode="gray">
          <a:xfrm rot="10800000" flipH="1">
            <a:off x="5820711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695" name="Rectangle 1694">
            <a:extLst>
              <a:ext uri="{FF2B5EF4-FFF2-40B4-BE49-F238E27FC236}">
                <a16:creationId xmlns="" xmlns:a16="http://schemas.microsoft.com/office/drawing/2014/main" id="{CF0B000B-1602-4E1A-8914-3360980A796A}"/>
              </a:ext>
            </a:extLst>
          </p:cNvPr>
          <p:cNvSpPr/>
          <p:nvPr/>
        </p:nvSpPr>
        <p:spPr bwMode="gray">
          <a:xfrm>
            <a:off x="2907" y="1942027"/>
            <a:ext cx="4849643" cy="2908450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sp>
        <p:nvSpPr>
          <p:cNvPr id="1698" name="Right Triangle 1697">
            <a:extLst>
              <a:ext uri="{FF2B5EF4-FFF2-40B4-BE49-F238E27FC236}">
                <a16:creationId xmlns="" xmlns:a16="http://schemas.microsoft.com/office/drawing/2014/main" id="{8A967AB6-1A35-4BA9-B02C-1987FF6DF036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1" name="Right Triangle 1700">
            <a:extLst>
              <a:ext uri="{FF2B5EF4-FFF2-40B4-BE49-F238E27FC236}">
                <a16:creationId xmlns="" xmlns:a16="http://schemas.microsoft.com/office/drawing/2014/main" id="{65BEB17A-3527-47DA-B83A-44D0DE236CCA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3" name="Right Triangle 1702">
            <a:extLst>
              <a:ext uri="{FF2B5EF4-FFF2-40B4-BE49-F238E27FC236}">
                <a16:creationId xmlns="" xmlns:a16="http://schemas.microsoft.com/office/drawing/2014/main" id="{075412DE-7A4B-4274-B4F3-F3723B393212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4" name="Right Triangle 1703">
            <a:extLst>
              <a:ext uri="{FF2B5EF4-FFF2-40B4-BE49-F238E27FC236}">
                <a16:creationId xmlns="" xmlns:a16="http://schemas.microsoft.com/office/drawing/2014/main" id="{94D95818-DDBE-4E10-B3B5-517E8DB9AD54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8" name="Right Triangle 1707">
            <a:extLst>
              <a:ext uri="{FF2B5EF4-FFF2-40B4-BE49-F238E27FC236}">
                <a16:creationId xmlns="" xmlns:a16="http://schemas.microsoft.com/office/drawing/2014/main" id="{B48F1ECF-5DCA-4DD5-ABA6-B080228C92B6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09" name="Right Triangle 1708">
            <a:extLst>
              <a:ext uri="{FF2B5EF4-FFF2-40B4-BE49-F238E27FC236}">
                <a16:creationId xmlns="" xmlns:a16="http://schemas.microsoft.com/office/drawing/2014/main" id="{5C85BD51-83F7-4323-B529-4720D347A7F1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1" name="Right Triangle 1710">
            <a:extLst>
              <a:ext uri="{FF2B5EF4-FFF2-40B4-BE49-F238E27FC236}">
                <a16:creationId xmlns="" xmlns:a16="http://schemas.microsoft.com/office/drawing/2014/main" id="{8F90C316-3E5C-4804-9F3A-269CB3F78CC7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2" name="Right Triangle 1711">
            <a:extLst>
              <a:ext uri="{FF2B5EF4-FFF2-40B4-BE49-F238E27FC236}">
                <a16:creationId xmlns="" xmlns:a16="http://schemas.microsoft.com/office/drawing/2014/main" id="{AD24879C-6330-40AC-B990-9E00C001F11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5" name="Right Triangle 1714">
            <a:extLst>
              <a:ext uri="{FF2B5EF4-FFF2-40B4-BE49-F238E27FC236}">
                <a16:creationId xmlns="" xmlns:a16="http://schemas.microsoft.com/office/drawing/2014/main" id="{B3C2894D-717C-4C61-9CF6-EAA63EBFD4F8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16" name="Right Triangle 1715">
            <a:extLst>
              <a:ext uri="{FF2B5EF4-FFF2-40B4-BE49-F238E27FC236}">
                <a16:creationId xmlns="" xmlns:a16="http://schemas.microsoft.com/office/drawing/2014/main" id="{F9464778-02DF-4573-9DBF-1E10BCA9673E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1" name="Right Triangle 1720">
            <a:extLst>
              <a:ext uri="{FF2B5EF4-FFF2-40B4-BE49-F238E27FC236}">
                <a16:creationId xmlns="" xmlns:a16="http://schemas.microsoft.com/office/drawing/2014/main" id="{C7EA8E37-7EEC-4358-8695-4EC9D0C5BA34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4" name="Right Triangle 1723">
            <a:extLst>
              <a:ext uri="{FF2B5EF4-FFF2-40B4-BE49-F238E27FC236}">
                <a16:creationId xmlns="" xmlns:a16="http://schemas.microsoft.com/office/drawing/2014/main" id="{60949105-9A34-4BC1-9978-C6B2FFBF0256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5" name="Right Triangle 1724">
            <a:extLst>
              <a:ext uri="{FF2B5EF4-FFF2-40B4-BE49-F238E27FC236}">
                <a16:creationId xmlns="" xmlns:a16="http://schemas.microsoft.com/office/drawing/2014/main" id="{547950FC-DFEB-4A82-9A35-B44D1EE3CE1D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27" name="Right Triangle 1726">
            <a:extLst>
              <a:ext uri="{FF2B5EF4-FFF2-40B4-BE49-F238E27FC236}">
                <a16:creationId xmlns="" xmlns:a16="http://schemas.microsoft.com/office/drawing/2014/main" id="{5A9B53D1-7AD2-4A7F-B91E-BCC2DC20EA4F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1" name="Right Triangle 1730">
            <a:extLst>
              <a:ext uri="{FF2B5EF4-FFF2-40B4-BE49-F238E27FC236}">
                <a16:creationId xmlns="" xmlns:a16="http://schemas.microsoft.com/office/drawing/2014/main" id="{01CD94E0-0488-4EC6-A6F3-ADBE8B1F213B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2" name="Right Triangle 1731">
            <a:extLst>
              <a:ext uri="{FF2B5EF4-FFF2-40B4-BE49-F238E27FC236}">
                <a16:creationId xmlns="" xmlns:a16="http://schemas.microsoft.com/office/drawing/2014/main" id="{BFC1ADAC-57C0-402C-9D6C-09B69D1036E0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5" name="Right Triangle 1734">
            <a:extLst>
              <a:ext uri="{FF2B5EF4-FFF2-40B4-BE49-F238E27FC236}">
                <a16:creationId xmlns="" xmlns:a16="http://schemas.microsoft.com/office/drawing/2014/main" id="{62E7957D-308B-4C70-BC13-C5ECACED85B2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6" name="Right Triangle 1735">
            <a:extLst>
              <a:ext uri="{FF2B5EF4-FFF2-40B4-BE49-F238E27FC236}">
                <a16:creationId xmlns="" xmlns:a16="http://schemas.microsoft.com/office/drawing/2014/main" id="{616EC3B2-7AE3-4B29-9B6F-09EC1F376CD5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39" name="Right Triangle 1738">
            <a:extLst>
              <a:ext uri="{FF2B5EF4-FFF2-40B4-BE49-F238E27FC236}">
                <a16:creationId xmlns="" xmlns:a16="http://schemas.microsoft.com/office/drawing/2014/main" id="{B314C31D-AEF2-4F11-9551-DBA6BB14A6F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0" name="Right Triangle 1739">
            <a:extLst>
              <a:ext uri="{FF2B5EF4-FFF2-40B4-BE49-F238E27FC236}">
                <a16:creationId xmlns="" xmlns:a16="http://schemas.microsoft.com/office/drawing/2014/main" id="{62D194F1-0E45-4236-BB06-134026EFBB07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5" name="Right Triangle 1744">
            <a:extLst>
              <a:ext uri="{FF2B5EF4-FFF2-40B4-BE49-F238E27FC236}">
                <a16:creationId xmlns="" xmlns:a16="http://schemas.microsoft.com/office/drawing/2014/main" id="{FEC0DCDF-2BB5-4C71-B14B-D27E85DF2037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7" name="Right Triangle 1746">
            <a:extLst>
              <a:ext uri="{FF2B5EF4-FFF2-40B4-BE49-F238E27FC236}">
                <a16:creationId xmlns="" xmlns:a16="http://schemas.microsoft.com/office/drawing/2014/main" id="{123E3930-5F73-4D7E-9814-DB1AB9CAFE29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48" name="Right Triangle 1747">
            <a:extLst>
              <a:ext uri="{FF2B5EF4-FFF2-40B4-BE49-F238E27FC236}">
                <a16:creationId xmlns="" xmlns:a16="http://schemas.microsoft.com/office/drawing/2014/main" id="{25BBDDF8-B4A2-44F5-9832-686BBCDD8A8A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0" name="Right Triangle 1749">
            <a:extLst>
              <a:ext uri="{FF2B5EF4-FFF2-40B4-BE49-F238E27FC236}">
                <a16:creationId xmlns="" xmlns:a16="http://schemas.microsoft.com/office/drawing/2014/main" id="{189C5DF1-553A-43D6-B22E-1A2D2577EBF7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1" name="Right Triangle 1750">
            <a:extLst>
              <a:ext uri="{FF2B5EF4-FFF2-40B4-BE49-F238E27FC236}">
                <a16:creationId xmlns="" xmlns:a16="http://schemas.microsoft.com/office/drawing/2014/main" id="{B9253246-D884-404B-86EE-1D175BF07061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6" name="Right Triangle 1755">
            <a:extLst>
              <a:ext uri="{FF2B5EF4-FFF2-40B4-BE49-F238E27FC236}">
                <a16:creationId xmlns="" xmlns:a16="http://schemas.microsoft.com/office/drawing/2014/main" id="{F6B5048F-B969-40B2-A297-03F167D9C592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59" name="Right Triangle 1758">
            <a:extLst>
              <a:ext uri="{FF2B5EF4-FFF2-40B4-BE49-F238E27FC236}">
                <a16:creationId xmlns="" xmlns:a16="http://schemas.microsoft.com/office/drawing/2014/main" id="{76B68CF3-797A-4A0F-95DD-AA15E03B2A61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1" name="Right Triangle 1760">
            <a:extLst>
              <a:ext uri="{FF2B5EF4-FFF2-40B4-BE49-F238E27FC236}">
                <a16:creationId xmlns="" xmlns:a16="http://schemas.microsoft.com/office/drawing/2014/main" id="{17359F58-764B-474C-9743-FFAFD928E08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2" name="Right Triangle 1761">
            <a:extLst>
              <a:ext uri="{FF2B5EF4-FFF2-40B4-BE49-F238E27FC236}">
                <a16:creationId xmlns="" xmlns:a16="http://schemas.microsoft.com/office/drawing/2014/main" id="{E5066427-10CE-44BA-925E-99D54F680A6A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6" name="Right Triangle 1765">
            <a:extLst>
              <a:ext uri="{FF2B5EF4-FFF2-40B4-BE49-F238E27FC236}">
                <a16:creationId xmlns="" xmlns:a16="http://schemas.microsoft.com/office/drawing/2014/main" id="{6E03E546-B9E5-4113-896A-6831698A37F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7" name="Right Triangle 1766">
            <a:extLst>
              <a:ext uri="{FF2B5EF4-FFF2-40B4-BE49-F238E27FC236}">
                <a16:creationId xmlns="" xmlns:a16="http://schemas.microsoft.com/office/drawing/2014/main" id="{857595F5-5247-4EA2-BF3C-80539311BD58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69" name="Right Triangle 1768">
            <a:extLst>
              <a:ext uri="{FF2B5EF4-FFF2-40B4-BE49-F238E27FC236}">
                <a16:creationId xmlns="" xmlns:a16="http://schemas.microsoft.com/office/drawing/2014/main" id="{D0280349-4488-4EE2-BF79-03EF7DFA60FF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0" name="Right Triangle 1769">
            <a:extLst>
              <a:ext uri="{FF2B5EF4-FFF2-40B4-BE49-F238E27FC236}">
                <a16:creationId xmlns="" xmlns:a16="http://schemas.microsoft.com/office/drawing/2014/main" id="{AA2239CF-E830-4D23-9B25-93D76A21A76C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3" name="Right Triangle 1772">
            <a:extLst>
              <a:ext uri="{FF2B5EF4-FFF2-40B4-BE49-F238E27FC236}">
                <a16:creationId xmlns="" xmlns:a16="http://schemas.microsoft.com/office/drawing/2014/main" id="{54587AE8-6E60-4E6A-BDB9-B4DFEAA2CE63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4" name="Right Triangle 1773">
            <a:extLst>
              <a:ext uri="{FF2B5EF4-FFF2-40B4-BE49-F238E27FC236}">
                <a16:creationId xmlns="" xmlns:a16="http://schemas.microsoft.com/office/drawing/2014/main" id="{7A64C8D6-AB8C-4C78-B679-F2D9C7D220DF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79" name="Right Triangle 1778">
            <a:extLst>
              <a:ext uri="{FF2B5EF4-FFF2-40B4-BE49-F238E27FC236}">
                <a16:creationId xmlns="" xmlns:a16="http://schemas.microsoft.com/office/drawing/2014/main" id="{1DDB0F26-2BB2-4866-B074-B5CD76C31B11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2" name="Right Triangle 1781">
            <a:extLst>
              <a:ext uri="{FF2B5EF4-FFF2-40B4-BE49-F238E27FC236}">
                <a16:creationId xmlns="" xmlns:a16="http://schemas.microsoft.com/office/drawing/2014/main" id="{769AE132-48C2-4C5A-A5F7-A1ECCB830BC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3" name="Right Triangle 1782">
            <a:extLst>
              <a:ext uri="{FF2B5EF4-FFF2-40B4-BE49-F238E27FC236}">
                <a16:creationId xmlns="" xmlns:a16="http://schemas.microsoft.com/office/drawing/2014/main" id="{CD537BA1-4CA8-4802-B442-3A497050A77A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5" name="Right Triangle 1784">
            <a:extLst>
              <a:ext uri="{FF2B5EF4-FFF2-40B4-BE49-F238E27FC236}">
                <a16:creationId xmlns="" xmlns:a16="http://schemas.microsoft.com/office/drawing/2014/main" id="{74BBC111-0FCB-447D-8BCE-12D6000929AE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89" name="Right Triangle 1788">
            <a:extLst>
              <a:ext uri="{FF2B5EF4-FFF2-40B4-BE49-F238E27FC236}">
                <a16:creationId xmlns="" xmlns:a16="http://schemas.microsoft.com/office/drawing/2014/main" id="{9272D289-2481-49BF-A088-FEB0557CD47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0" name="Right Triangle 1789">
            <a:extLst>
              <a:ext uri="{FF2B5EF4-FFF2-40B4-BE49-F238E27FC236}">
                <a16:creationId xmlns="" xmlns:a16="http://schemas.microsoft.com/office/drawing/2014/main" id="{CCCBAA00-6234-4A70-A692-0288C1ECF2B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3" name="Right Triangle 1792">
            <a:extLst>
              <a:ext uri="{FF2B5EF4-FFF2-40B4-BE49-F238E27FC236}">
                <a16:creationId xmlns="" xmlns:a16="http://schemas.microsoft.com/office/drawing/2014/main" id="{4B53498C-718F-44DF-A1DD-ECB0BEB66161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4" name="Right Triangle 1793">
            <a:extLst>
              <a:ext uri="{FF2B5EF4-FFF2-40B4-BE49-F238E27FC236}">
                <a16:creationId xmlns="" xmlns:a16="http://schemas.microsoft.com/office/drawing/2014/main" id="{05BFCB8C-A4F7-4FD5-BA47-6742D02B0A60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7" name="Right Triangle 1796">
            <a:extLst>
              <a:ext uri="{FF2B5EF4-FFF2-40B4-BE49-F238E27FC236}">
                <a16:creationId xmlns="" xmlns:a16="http://schemas.microsoft.com/office/drawing/2014/main" id="{5ABB911E-D696-46CD-B6F0-1A0F6209E670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798" name="Right Triangle 1797">
            <a:extLst>
              <a:ext uri="{FF2B5EF4-FFF2-40B4-BE49-F238E27FC236}">
                <a16:creationId xmlns="" xmlns:a16="http://schemas.microsoft.com/office/drawing/2014/main" id="{6F7C8AB5-8662-4AAB-A64E-398621F0E4BD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3" name="Right Triangle 1802">
            <a:extLst>
              <a:ext uri="{FF2B5EF4-FFF2-40B4-BE49-F238E27FC236}">
                <a16:creationId xmlns="" xmlns:a16="http://schemas.microsoft.com/office/drawing/2014/main" id="{2196AC91-ACFA-45CA-B6F6-B55CAA9F13D2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5" name="Right Triangle 1804">
            <a:extLst>
              <a:ext uri="{FF2B5EF4-FFF2-40B4-BE49-F238E27FC236}">
                <a16:creationId xmlns="" xmlns:a16="http://schemas.microsoft.com/office/drawing/2014/main" id="{0EA1030F-14D9-4065-889D-D32C1B06D477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6" name="Right Triangle 1805">
            <a:extLst>
              <a:ext uri="{FF2B5EF4-FFF2-40B4-BE49-F238E27FC236}">
                <a16:creationId xmlns="" xmlns:a16="http://schemas.microsoft.com/office/drawing/2014/main" id="{AA7759EC-0A95-4E14-BEE5-61F2802E9716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8" name="Right Triangle 1807">
            <a:extLst>
              <a:ext uri="{FF2B5EF4-FFF2-40B4-BE49-F238E27FC236}">
                <a16:creationId xmlns="" xmlns:a16="http://schemas.microsoft.com/office/drawing/2014/main" id="{6A847B2E-2A07-49FF-80A4-73F61376E159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09" name="Right Triangle 1808">
            <a:extLst>
              <a:ext uri="{FF2B5EF4-FFF2-40B4-BE49-F238E27FC236}">
                <a16:creationId xmlns="" xmlns:a16="http://schemas.microsoft.com/office/drawing/2014/main" id="{F58CE748-ED9C-4BC9-868D-E1CACBCE7C84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4" name="Right Triangle 1813">
            <a:extLst>
              <a:ext uri="{FF2B5EF4-FFF2-40B4-BE49-F238E27FC236}">
                <a16:creationId xmlns="" xmlns:a16="http://schemas.microsoft.com/office/drawing/2014/main" id="{E477FBCB-466D-4F31-8562-57F64A3CF561}"/>
              </a:ext>
            </a:extLst>
          </p:cNvPr>
          <p:cNvSpPr/>
          <p:nvPr/>
        </p:nvSpPr>
        <p:spPr bwMode="gray">
          <a:xfrm flipV="1">
            <a:off x="1942393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7" name="Right Triangle 1816">
            <a:extLst>
              <a:ext uri="{FF2B5EF4-FFF2-40B4-BE49-F238E27FC236}">
                <a16:creationId xmlns="" xmlns:a16="http://schemas.microsoft.com/office/drawing/2014/main" id="{1C347526-CD04-4D27-A45C-FC13ABF7297F}"/>
              </a:ext>
            </a:extLst>
          </p:cNvPr>
          <p:cNvSpPr/>
          <p:nvPr/>
        </p:nvSpPr>
        <p:spPr bwMode="gray">
          <a:xfrm>
            <a:off x="1942393" y="2910641"/>
            <a:ext cx="971203" cy="971203"/>
          </a:xfrm>
          <a:prstGeom prst="rtTriangle">
            <a:avLst/>
          </a:prstGeom>
          <a:solidFill>
            <a:sysClr val="window" lastClr="FFFFFF">
              <a:alpha val="8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19" name="Right Triangle 1818">
            <a:extLst>
              <a:ext uri="{FF2B5EF4-FFF2-40B4-BE49-F238E27FC236}">
                <a16:creationId xmlns="" xmlns:a16="http://schemas.microsoft.com/office/drawing/2014/main" id="{3E34EE62-2627-4989-A340-195113F98F1E}"/>
              </a:ext>
            </a:extLst>
          </p:cNvPr>
          <p:cNvSpPr/>
          <p:nvPr/>
        </p:nvSpPr>
        <p:spPr bwMode="gray">
          <a:xfrm>
            <a:off x="1942393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0" name="Right Triangle 1819">
            <a:extLst>
              <a:ext uri="{FF2B5EF4-FFF2-40B4-BE49-F238E27FC236}">
                <a16:creationId xmlns="" xmlns:a16="http://schemas.microsoft.com/office/drawing/2014/main" id="{49A9EB19-5852-48C0-A427-0FD3D711FE41}"/>
              </a:ext>
            </a:extLst>
          </p:cNvPr>
          <p:cNvSpPr/>
          <p:nvPr/>
        </p:nvSpPr>
        <p:spPr bwMode="gray">
          <a:xfrm rot="10800000">
            <a:off x="1942394" y="1942027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4" name="Right Triangle 1823">
            <a:extLst>
              <a:ext uri="{FF2B5EF4-FFF2-40B4-BE49-F238E27FC236}">
                <a16:creationId xmlns="" xmlns:a16="http://schemas.microsoft.com/office/drawing/2014/main" id="{28898E91-1ED3-42A0-A2C1-BB23FFB24050}"/>
              </a:ext>
            </a:extLst>
          </p:cNvPr>
          <p:cNvSpPr/>
          <p:nvPr/>
        </p:nvSpPr>
        <p:spPr bwMode="gray">
          <a:xfrm flipH="1" flipV="1">
            <a:off x="2913596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5" name="Right Triangle 1824">
            <a:extLst>
              <a:ext uri="{FF2B5EF4-FFF2-40B4-BE49-F238E27FC236}">
                <a16:creationId xmlns="" xmlns:a16="http://schemas.microsoft.com/office/drawing/2014/main" id="{A7550308-52CC-43E1-B8CC-6AE4F6FF95E0}"/>
              </a:ext>
            </a:extLst>
          </p:cNvPr>
          <p:cNvSpPr/>
          <p:nvPr/>
        </p:nvSpPr>
        <p:spPr bwMode="gray">
          <a:xfrm rot="10800000" flipH="1" flipV="1">
            <a:off x="2913597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7" name="Right Triangle 1826">
            <a:extLst>
              <a:ext uri="{FF2B5EF4-FFF2-40B4-BE49-F238E27FC236}">
                <a16:creationId xmlns="" xmlns:a16="http://schemas.microsoft.com/office/drawing/2014/main" id="{0353330B-30EB-46DF-9B4F-7A6AA0264442}"/>
              </a:ext>
            </a:extLst>
          </p:cNvPr>
          <p:cNvSpPr/>
          <p:nvPr/>
        </p:nvSpPr>
        <p:spPr bwMode="gray">
          <a:xfrm flipH="1">
            <a:off x="2913596" y="2910641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28" name="Right Triangle 1827">
            <a:extLst>
              <a:ext uri="{FF2B5EF4-FFF2-40B4-BE49-F238E27FC236}">
                <a16:creationId xmlns="" xmlns:a16="http://schemas.microsoft.com/office/drawing/2014/main" id="{09E28E81-F125-4284-B17D-9A680EBE8906}"/>
              </a:ext>
            </a:extLst>
          </p:cNvPr>
          <p:cNvSpPr/>
          <p:nvPr/>
        </p:nvSpPr>
        <p:spPr bwMode="gray">
          <a:xfrm rot="10800000" flipH="1">
            <a:off x="291359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1" name="Right Triangle 1830">
            <a:extLst>
              <a:ext uri="{FF2B5EF4-FFF2-40B4-BE49-F238E27FC236}">
                <a16:creationId xmlns="" xmlns:a16="http://schemas.microsoft.com/office/drawing/2014/main" id="{3F75B7BC-3AD6-4936-B7CE-2519174560A1}"/>
              </a:ext>
            </a:extLst>
          </p:cNvPr>
          <p:cNvSpPr/>
          <p:nvPr/>
        </p:nvSpPr>
        <p:spPr bwMode="gray">
          <a:xfrm flipH="1">
            <a:off x="2913596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2" name="Right Triangle 1831">
            <a:extLst>
              <a:ext uri="{FF2B5EF4-FFF2-40B4-BE49-F238E27FC236}">
                <a16:creationId xmlns="" xmlns:a16="http://schemas.microsoft.com/office/drawing/2014/main" id="{F6B6B5CD-DBDE-4AEE-A959-B6BBC8C2B835}"/>
              </a:ext>
            </a:extLst>
          </p:cNvPr>
          <p:cNvSpPr/>
          <p:nvPr/>
        </p:nvSpPr>
        <p:spPr bwMode="gray">
          <a:xfrm rot="10800000" flipH="1">
            <a:off x="2913597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37" name="Right Triangle 1836">
            <a:extLst>
              <a:ext uri="{FF2B5EF4-FFF2-40B4-BE49-F238E27FC236}">
                <a16:creationId xmlns="" xmlns:a16="http://schemas.microsoft.com/office/drawing/2014/main" id="{4C4ECD62-C229-489A-A9D9-380EC6BFF49A}"/>
              </a:ext>
            </a:extLst>
          </p:cNvPr>
          <p:cNvSpPr/>
          <p:nvPr/>
        </p:nvSpPr>
        <p:spPr bwMode="gray">
          <a:xfrm flipV="1">
            <a:off x="3884799" y="3879273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0" name="Right Triangle 1839">
            <a:extLst>
              <a:ext uri="{FF2B5EF4-FFF2-40B4-BE49-F238E27FC236}">
                <a16:creationId xmlns="" xmlns:a16="http://schemas.microsoft.com/office/drawing/2014/main" id="{C153F69D-3070-4E4F-B8FA-62E794D13CA1}"/>
              </a:ext>
            </a:extLst>
          </p:cNvPr>
          <p:cNvSpPr/>
          <p:nvPr/>
        </p:nvSpPr>
        <p:spPr bwMode="gray">
          <a:xfrm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1" name="Right Triangle 1840">
            <a:extLst>
              <a:ext uri="{FF2B5EF4-FFF2-40B4-BE49-F238E27FC236}">
                <a16:creationId xmlns="" xmlns:a16="http://schemas.microsoft.com/office/drawing/2014/main" id="{4770A06A-4476-4777-99C2-987A7E700221}"/>
              </a:ext>
            </a:extLst>
          </p:cNvPr>
          <p:cNvSpPr/>
          <p:nvPr/>
        </p:nvSpPr>
        <p:spPr bwMode="gray">
          <a:xfrm rot="10800000">
            <a:off x="3884799" y="2910641"/>
            <a:ext cx="971203" cy="971203"/>
          </a:xfrm>
          <a:prstGeom prst="rtTriangle">
            <a:avLst/>
          </a:prstGeom>
          <a:solidFill>
            <a:sysClr val="window" lastClr="FFFFFF">
              <a:alpha val="9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3" name="Right Triangle 1842">
            <a:extLst>
              <a:ext uri="{FF2B5EF4-FFF2-40B4-BE49-F238E27FC236}">
                <a16:creationId xmlns="" xmlns:a16="http://schemas.microsoft.com/office/drawing/2014/main" id="{31AC4ACE-2ABE-4436-BFBC-4F2D6149FB78}"/>
              </a:ext>
            </a:extLst>
          </p:cNvPr>
          <p:cNvSpPr/>
          <p:nvPr/>
        </p:nvSpPr>
        <p:spPr bwMode="gray">
          <a:xfrm rot="10800000">
            <a:off x="3884799" y="1942027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7" name="Right Triangle 1846">
            <a:extLst>
              <a:ext uri="{FF2B5EF4-FFF2-40B4-BE49-F238E27FC236}">
                <a16:creationId xmlns="" xmlns:a16="http://schemas.microsoft.com/office/drawing/2014/main" id="{DF6615A2-64EC-40E6-8C46-1DA3817358AD}"/>
              </a:ext>
            </a:extLst>
          </p:cNvPr>
          <p:cNvSpPr/>
          <p:nvPr/>
        </p:nvSpPr>
        <p:spPr bwMode="gray">
          <a:xfrm flipV="1">
            <a:off x="2907" y="3879273"/>
            <a:ext cx="971203" cy="971203"/>
          </a:xfrm>
          <a:prstGeom prst="rtTriangle">
            <a:avLst/>
          </a:prstGeom>
          <a:solidFill>
            <a:sysClr val="window" lastClr="FFFFFF">
              <a:alpha val="2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48" name="Right Triangle 1847">
            <a:extLst>
              <a:ext uri="{FF2B5EF4-FFF2-40B4-BE49-F238E27FC236}">
                <a16:creationId xmlns="" xmlns:a16="http://schemas.microsoft.com/office/drawing/2014/main" id="{3F74D7BB-A56E-4A89-88EC-9E54C34744FB}"/>
              </a:ext>
            </a:extLst>
          </p:cNvPr>
          <p:cNvSpPr/>
          <p:nvPr/>
        </p:nvSpPr>
        <p:spPr bwMode="gray">
          <a:xfrm rot="10800000" flipV="1">
            <a:off x="2908" y="3879273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1" name="Right Triangle 1850">
            <a:extLst>
              <a:ext uri="{FF2B5EF4-FFF2-40B4-BE49-F238E27FC236}">
                <a16:creationId xmlns="" xmlns:a16="http://schemas.microsoft.com/office/drawing/2014/main" id="{D336D7EF-74BF-4C94-BE6B-3C40CBD0DCAC}"/>
              </a:ext>
            </a:extLst>
          </p:cNvPr>
          <p:cNvSpPr/>
          <p:nvPr/>
        </p:nvSpPr>
        <p:spPr bwMode="gray">
          <a:xfrm>
            <a:off x="2907" y="2910641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2" name="Right Triangle 1851">
            <a:extLst>
              <a:ext uri="{FF2B5EF4-FFF2-40B4-BE49-F238E27FC236}">
                <a16:creationId xmlns="" xmlns:a16="http://schemas.microsoft.com/office/drawing/2014/main" id="{C9C99909-ECDA-4007-8D75-3521B3AB030C}"/>
              </a:ext>
            </a:extLst>
          </p:cNvPr>
          <p:cNvSpPr/>
          <p:nvPr/>
        </p:nvSpPr>
        <p:spPr bwMode="gray">
          <a:xfrm rot="10800000">
            <a:off x="2908" y="2910641"/>
            <a:ext cx="971203" cy="971203"/>
          </a:xfrm>
          <a:prstGeom prst="rtTriangle">
            <a:avLst/>
          </a:prstGeom>
          <a:solidFill>
            <a:sysClr val="window" lastClr="FFFFFF">
              <a:alpha val="1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5" name="Right Triangle 1854">
            <a:extLst>
              <a:ext uri="{FF2B5EF4-FFF2-40B4-BE49-F238E27FC236}">
                <a16:creationId xmlns="" xmlns:a16="http://schemas.microsoft.com/office/drawing/2014/main" id="{BCF48B1C-9DED-4215-8AA1-4E622E02FC72}"/>
              </a:ext>
            </a:extLst>
          </p:cNvPr>
          <p:cNvSpPr/>
          <p:nvPr/>
        </p:nvSpPr>
        <p:spPr bwMode="gray">
          <a:xfrm>
            <a:off x="2907" y="1935283"/>
            <a:ext cx="971203" cy="971203"/>
          </a:xfrm>
          <a:prstGeom prst="rtTriangle">
            <a:avLst/>
          </a:prstGeom>
          <a:solidFill>
            <a:sysClr val="window" lastClr="FFFFFF">
              <a:alpha val="7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56" name="Right Triangle 1855">
            <a:extLst>
              <a:ext uri="{FF2B5EF4-FFF2-40B4-BE49-F238E27FC236}">
                <a16:creationId xmlns="" xmlns:a16="http://schemas.microsoft.com/office/drawing/2014/main" id="{ED34EB74-8C15-4F6A-AC98-3FEE23A7F800}"/>
              </a:ext>
            </a:extLst>
          </p:cNvPr>
          <p:cNvSpPr/>
          <p:nvPr/>
        </p:nvSpPr>
        <p:spPr bwMode="gray">
          <a:xfrm rot="10800000">
            <a:off x="2908" y="1942027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1" name="Right Triangle 1860">
            <a:extLst>
              <a:ext uri="{FF2B5EF4-FFF2-40B4-BE49-F238E27FC236}">
                <a16:creationId xmlns="" xmlns:a16="http://schemas.microsoft.com/office/drawing/2014/main" id="{A3A204C7-DCA3-4BC9-ACE9-3B7D8A3BB3D3}"/>
              </a:ext>
            </a:extLst>
          </p:cNvPr>
          <p:cNvSpPr/>
          <p:nvPr/>
        </p:nvSpPr>
        <p:spPr bwMode="gray">
          <a:xfrm flipH="1" flipV="1">
            <a:off x="971067" y="3879273"/>
            <a:ext cx="971203" cy="971203"/>
          </a:xfrm>
          <a:prstGeom prst="rtTriangle">
            <a:avLst/>
          </a:prstGeom>
          <a:solidFill>
            <a:sysClr val="window" lastClr="FFFFFF">
              <a:alpha val="5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3" name="Right Triangle 1862">
            <a:extLst>
              <a:ext uri="{FF2B5EF4-FFF2-40B4-BE49-F238E27FC236}">
                <a16:creationId xmlns="" xmlns:a16="http://schemas.microsoft.com/office/drawing/2014/main" id="{005A5E7F-2B5F-453A-BEB8-7F45F12D0CE3}"/>
              </a:ext>
            </a:extLst>
          </p:cNvPr>
          <p:cNvSpPr/>
          <p:nvPr/>
        </p:nvSpPr>
        <p:spPr bwMode="gray">
          <a:xfrm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1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4" name="Right Triangle 1863">
            <a:extLst>
              <a:ext uri="{FF2B5EF4-FFF2-40B4-BE49-F238E27FC236}">
                <a16:creationId xmlns="" xmlns:a16="http://schemas.microsoft.com/office/drawing/2014/main" id="{1D696492-69DB-402B-917E-B527EC4C2B11}"/>
              </a:ext>
            </a:extLst>
          </p:cNvPr>
          <p:cNvSpPr/>
          <p:nvPr/>
        </p:nvSpPr>
        <p:spPr bwMode="gray">
          <a:xfrm rot="10800000" flipH="1">
            <a:off x="971067" y="2910641"/>
            <a:ext cx="971203" cy="971203"/>
          </a:xfrm>
          <a:prstGeom prst="rtTriangle">
            <a:avLst/>
          </a:prstGeom>
          <a:solidFill>
            <a:sysClr val="window" lastClr="FFFFFF">
              <a:alpha val="6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6" name="Right Triangle 1865">
            <a:extLst>
              <a:ext uri="{FF2B5EF4-FFF2-40B4-BE49-F238E27FC236}">
                <a16:creationId xmlns="" xmlns:a16="http://schemas.microsoft.com/office/drawing/2014/main" id="{779C7A08-C796-4171-B04E-83BA761A3078}"/>
              </a:ext>
            </a:extLst>
          </p:cNvPr>
          <p:cNvSpPr/>
          <p:nvPr/>
        </p:nvSpPr>
        <p:spPr bwMode="gray">
          <a:xfrm flipH="1">
            <a:off x="971067" y="1942027"/>
            <a:ext cx="971203" cy="971203"/>
          </a:xfrm>
          <a:prstGeom prst="rtTriangle">
            <a:avLst/>
          </a:prstGeom>
          <a:solidFill>
            <a:sysClr val="window" lastClr="FFFFFF">
              <a:alpha val="2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1867" name="Right Triangle 1866">
            <a:extLst>
              <a:ext uri="{FF2B5EF4-FFF2-40B4-BE49-F238E27FC236}">
                <a16:creationId xmlns="" xmlns:a16="http://schemas.microsoft.com/office/drawing/2014/main" id="{05EADE92-E526-4245-9D6E-0E14B9ECE8D7}"/>
              </a:ext>
            </a:extLst>
          </p:cNvPr>
          <p:cNvSpPr/>
          <p:nvPr/>
        </p:nvSpPr>
        <p:spPr bwMode="gray">
          <a:xfrm rot="10800000" flipH="1">
            <a:off x="971068" y="1942027"/>
            <a:ext cx="971203" cy="971203"/>
          </a:xfrm>
          <a:prstGeom prst="rtTriangle">
            <a:avLst/>
          </a:prstGeom>
          <a:solidFill>
            <a:sysClr val="window" lastClr="FFFFFF">
              <a:alpha val="13000"/>
            </a:sys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=""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849086" y="2633056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02" name="Freeform: Shape 1501">
            <a:extLst>
              <a:ext uri="{FF2B5EF4-FFF2-40B4-BE49-F238E27FC236}">
                <a16:creationId xmlns="" xmlns:a16="http://schemas.microsoft.com/office/drawing/2014/main" id="{5571DF59-3072-4F42-8F36-292FD20A6C4B}"/>
              </a:ext>
            </a:extLst>
          </p:cNvPr>
          <p:cNvSpPr/>
          <p:nvPr userDrawn="1"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4" name="TextBox 773">
            <a:extLst>
              <a:ext uri="{FF2B5EF4-FFF2-40B4-BE49-F238E27FC236}">
                <a16:creationId xmlns=""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=""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418022" y="1515533"/>
            <a:ext cx="3735912" cy="3735912"/>
          </a:xfrm>
          <a:prstGeom prst="ellipse">
            <a:avLst/>
          </a:prstGeom>
          <a:gradFill flip="none" rotWithShape="1">
            <a:gsLst>
              <a:gs pos="50000">
                <a:schemeClr val="accent1">
                  <a:lumMod val="95000"/>
                </a:schemeClr>
              </a:gs>
              <a:gs pos="50000">
                <a:schemeClr val="accent1">
                  <a:shade val="94000"/>
                  <a:satMod val="135000"/>
                </a:schemeClr>
              </a:gs>
            </a:gsLst>
            <a:lin ang="16200000" scaled="0"/>
            <a:tileRect/>
          </a:gra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207" name="TextBox 206">
            <a:extLst>
              <a:ext uri="{FF2B5EF4-FFF2-40B4-BE49-F238E27FC236}">
                <a16:creationId xmlns="" xmlns:a16="http://schemas.microsoft.com/office/drawing/2014/main" id="{9A4C1EDA-607F-4088-87AA-A9D396F1406D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00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Rectangle 1012">
            <a:extLst>
              <a:ext uri="{FF2B5EF4-FFF2-40B4-BE49-F238E27FC236}">
                <a16:creationId xmlns="" xmlns:a16="http://schemas.microsoft.com/office/drawing/2014/main" id="{CD0EF2AC-219D-4624-9351-1D5E5D8F2D84}"/>
              </a:ext>
            </a:extLst>
          </p:cNvPr>
          <p:cNvSpPr/>
          <p:nvPr userDrawn="1"/>
        </p:nvSpPr>
        <p:spPr bwMode="gray">
          <a:xfrm>
            <a:off x="4846201" y="-27162"/>
            <a:ext cx="7374601" cy="6793722"/>
          </a:xfrm>
          <a:prstGeom prst="rect">
            <a:avLst/>
          </a:prstGeom>
          <a:solidFill>
            <a:srgbClr val="C6C6C8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kern="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Verdan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09D52D90-4743-4C8E-B735-6D8B5B4E4C0A}"/>
              </a:ext>
            </a:extLst>
          </p:cNvPr>
          <p:cNvGrpSpPr/>
          <p:nvPr userDrawn="1"/>
        </p:nvGrpSpPr>
        <p:grpSpPr bwMode="gray">
          <a:xfrm>
            <a:off x="4846200" y="-27163"/>
            <a:ext cx="1939364" cy="6793721"/>
            <a:chOff x="4846200" y="-27163"/>
            <a:chExt cx="1939364" cy="6793721"/>
          </a:xfrm>
        </p:grpSpPr>
        <p:sp>
          <p:nvSpPr>
            <p:cNvPr id="1370" name="Right Triangle 1369">
              <a:extLst>
                <a:ext uri="{FF2B5EF4-FFF2-40B4-BE49-F238E27FC236}">
                  <a16:creationId xmlns="" xmlns:a16="http://schemas.microsoft.com/office/drawing/2014/main" id="{3599C934-5751-456B-838E-0C52C6AAB5C8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1" name="Right Triangle 1370">
              <a:extLst>
                <a:ext uri="{FF2B5EF4-FFF2-40B4-BE49-F238E27FC236}">
                  <a16:creationId xmlns="" xmlns:a16="http://schemas.microsoft.com/office/drawing/2014/main" id="{85C5404B-3B4A-42F9-957C-83A6A9F34C7D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2" name="Right Triangle 1371">
              <a:extLst>
                <a:ext uri="{FF2B5EF4-FFF2-40B4-BE49-F238E27FC236}">
                  <a16:creationId xmlns="" xmlns:a16="http://schemas.microsoft.com/office/drawing/2014/main" id="{A7DA179D-62EA-437C-99FF-8EEC8EC1A7B4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3" name="Right Triangle 1372">
              <a:extLst>
                <a:ext uri="{FF2B5EF4-FFF2-40B4-BE49-F238E27FC236}">
                  <a16:creationId xmlns="" xmlns:a16="http://schemas.microsoft.com/office/drawing/2014/main" id="{00F31AEB-95C8-4C39-A5B1-ED3C4B9C5C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4" name="Right Triangle 1373">
              <a:extLst>
                <a:ext uri="{FF2B5EF4-FFF2-40B4-BE49-F238E27FC236}">
                  <a16:creationId xmlns="" xmlns:a16="http://schemas.microsoft.com/office/drawing/2014/main" id="{974DB0DE-7B2D-4294-B6F2-C4D42DD78D24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5" name="Right Triangle 1374">
              <a:extLst>
                <a:ext uri="{FF2B5EF4-FFF2-40B4-BE49-F238E27FC236}">
                  <a16:creationId xmlns="" xmlns:a16="http://schemas.microsoft.com/office/drawing/2014/main" id="{388AACE6-BE8F-41EA-91AE-02748D278CC4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6" name="Right Triangle 1375">
              <a:extLst>
                <a:ext uri="{FF2B5EF4-FFF2-40B4-BE49-F238E27FC236}">
                  <a16:creationId xmlns="" xmlns:a16="http://schemas.microsoft.com/office/drawing/2014/main" id="{21ECB941-AEBB-474B-A428-C5ED662075E8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7" name="Right Triangle 1376">
              <a:extLst>
                <a:ext uri="{FF2B5EF4-FFF2-40B4-BE49-F238E27FC236}">
                  <a16:creationId xmlns="" xmlns:a16="http://schemas.microsoft.com/office/drawing/2014/main" id="{539C65EF-8E93-4F75-BC5C-517D0066C60A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8" name="Right Triangle 1377">
              <a:extLst>
                <a:ext uri="{FF2B5EF4-FFF2-40B4-BE49-F238E27FC236}">
                  <a16:creationId xmlns="" xmlns:a16="http://schemas.microsoft.com/office/drawing/2014/main" id="{DF2F9C5E-E238-4574-A8F4-FA4D66F4B0C3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79" name="Right Triangle 1378">
              <a:extLst>
                <a:ext uri="{FF2B5EF4-FFF2-40B4-BE49-F238E27FC236}">
                  <a16:creationId xmlns="" xmlns:a16="http://schemas.microsoft.com/office/drawing/2014/main" id="{958D2E98-34FA-47C0-94A0-FABABD129788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0" name="Right Triangle 1379">
              <a:extLst>
                <a:ext uri="{FF2B5EF4-FFF2-40B4-BE49-F238E27FC236}">
                  <a16:creationId xmlns="" xmlns:a16="http://schemas.microsoft.com/office/drawing/2014/main" id="{4A0B033B-FC04-4791-9519-5200D0F4E919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1" name="Right Triangle 1380">
              <a:extLst>
                <a:ext uri="{FF2B5EF4-FFF2-40B4-BE49-F238E27FC236}">
                  <a16:creationId xmlns="" xmlns:a16="http://schemas.microsoft.com/office/drawing/2014/main" id="{2FCA60AB-20A2-4764-9C04-BB038DAD7ADC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2" name="Right Triangle 1381">
              <a:extLst>
                <a:ext uri="{FF2B5EF4-FFF2-40B4-BE49-F238E27FC236}">
                  <a16:creationId xmlns="" xmlns:a16="http://schemas.microsoft.com/office/drawing/2014/main" id="{89B2792B-4D76-4733-AB42-B082E0224708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3" name="Right Triangle 1382">
              <a:extLst>
                <a:ext uri="{FF2B5EF4-FFF2-40B4-BE49-F238E27FC236}">
                  <a16:creationId xmlns="" xmlns:a16="http://schemas.microsoft.com/office/drawing/2014/main" id="{F43A82C5-17F4-4F3F-A045-341F722D9D97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4" name="Right Triangle 1383">
              <a:extLst>
                <a:ext uri="{FF2B5EF4-FFF2-40B4-BE49-F238E27FC236}">
                  <a16:creationId xmlns="" xmlns:a16="http://schemas.microsoft.com/office/drawing/2014/main" id="{602E385A-B353-4E42-A88C-E4614A3D60FE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5" name="Right Triangle 1384">
              <a:extLst>
                <a:ext uri="{FF2B5EF4-FFF2-40B4-BE49-F238E27FC236}">
                  <a16:creationId xmlns="" xmlns:a16="http://schemas.microsoft.com/office/drawing/2014/main" id="{A24376BF-B6C2-4F3C-BBAA-69E24670CDAB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6" name="Right Triangle 1385">
              <a:extLst>
                <a:ext uri="{FF2B5EF4-FFF2-40B4-BE49-F238E27FC236}">
                  <a16:creationId xmlns="" xmlns:a16="http://schemas.microsoft.com/office/drawing/2014/main" id="{6874A72F-27CB-4565-9E3B-D22E138B0388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7" name="Right Triangle 1386">
              <a:extLst>
                <a:ext uri="{FF2B5EF4-FFF2-40B4-BE49-F238E27FC236}">
                  <a16:creationId xmlns="" xmlns:a16="http://schemas.microsoft.com/office/drawing/2014/main" id="{F8BB93F5-B1AB-4038-850F-AF8F00FF1BED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8" name="Right Triangle 1387">
              <a:extLst>
                <a:ext uri="{FF2B5EF4-FFF2-40B4-BE49-F238E27FC236}">
                  <a16:creationId xmlns="" xmlns:a16="http://schemas.microsoft.com/office/drawing/2014/main" id="{ED1E7BAE-8993-4BA5-9D9A-48406629D0EF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89" name="Right Triangle 1388">
              <a:extLst>
                <a:ext uri="{FF2B5EF4-FFF2-40B4-BE49-F238E27FC236}">
                  <a16:creationId xmlns="" xmlns:a16="http://schemas.microsoft.com/office/drawing/2014/main" id="{0EB2C9D0-2C27-4599-A870-9F5AAF7294B5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0" name="Right Triangle 1389">
              <a:extLst>
                <a:ext uri="{FF2B5EF4-FFF2-40B4-BE49-F238E27FC236}">
                  <a16:creationId xmlns="" xmlns:a16="http://schemas.microsoft.com/office/drawing/2014/main" id="{2F05557C-9E39-462A-8236-62EDF656541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1" name="Right Triangle 1390">
              <a:extLst>
                <a:ext uri="{FF2B5EF4-FFF2-40B4-BE49-F238E27FC236}">
                  <a16:creationId xmlns="" xmlns:a16="http://schemas.microsoft.com/office/drawing/2014/main" id="{A5337454-BB4E-4425-8474-78A5D268E176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2" name="Right Triangle 1391">
              <a:extLst>
                <a:ext uri="{FF2B5EF4-FFF2-40B4-BE49-F238E27FC236}">
                  <a16:creationId xmlns="" xmlns:a16="http://schemas.microsoft.com/office/drawing/2014/main" id="{643FD79A-057C-4026-B658-5CDF0B13345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93" name="Right Triangle 1392">
              <a:extLst>
                <a:ext uri="{FF2B5EF4-FFF2-40B4-BE49-F238E27FC236}">
                  <a16:creationId xmlns="" xmlns:a16="http://schemas.microsoft.com/office/drawing/2014/main" id="{367A8D7D-AAA5-4C20-8CC6-ED9D7A0BC781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0" name="Right Triangle 1279">
              <a:extLst>
                <a:ext uri="{FF2B5EF4-FFF2-40B4-BE49-F238E27FC236}">
                  <a16:creationId xmlns="" xmlns:a16="http://schemas.microsoft.com/office/drawing/2014/main" id="{EBADC093-349D-4630-9B94-A2A27401F06A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1" name="Right Triangle 1280">
              <a:extLst>
                <a:ext uri="{FF2B5EF4-FFF2-40B4-BE49-F238E27FC236}">
                  <a16:creationId xmlns="" xmlns:a16="http://schemas.microsoft.com/office/drawing/2014/main" id="{BF9B8E6C-4DB2-4123-A439-EE646BB6DED7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2" name="Right Triangle 1281">
              <a:extLst>
                <a:ext uri="{FF2B5EF4-FFF2-40B4-BE49-F238E27FC236}">
                  <a16:creationId xmlns="" xmlns:a16="http://schemas.microsoft.com/office/drawing/2014/main" id="{95B76C49-3437-4512-8C50-524082644981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3" name="Right Triangle 1282">
              <a:extLst>
                <a:ext uri="{FF2B5EF4-FFF2-40B4-BE49-F238E27FC236}">
                  <a16:creationId xmlns="" xmlns:a16="http://schemas.microsoft.com/office/drawing/2014/main" id="{9A6EE615-D02E-4173-9308-2F2D43F11DB9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4" name="Right Triangle 1283">
              <a:extLst>
                <a:ext uri="{FF2B5EF4-FFF2-40B4-BE49-F238E27FC236}">
                  <a16:creationId xmlns="" xmlns:a16="http://schemas.microsoft.com/office/drawing/2014/main" id="{13401021-AC8A-41D3-B6EA-2D35512D4B19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5" name="Right Triangle 1284">
              <a:extLst>
                <a:ext uri="{FF2B5EF4-FFF2-40B4-BE49-F238E27FC236}">
                  <a16:creationId xmlns="" xmlns:a16="http://schemas.microsoft.com/office/drawing/2014/main" id="{E8EE5833-7027-4282-B593-BCF545F26BF7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6" name="Right Triangle 1285">
              <a:extLst>
                <a:ext uri="{FF2B5EF4-FFF2-40B4-BE49-F238E27FC236}">
                  <a16:creationId xmlns="" xmlns:a16="http://schemas.microsoft.com/office/drawing/2014/main" id="{969EF942-97D1-4FE3-A8E0-703F7D8E608E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7" name="Right Triangle 1286">
              <a:extLst>
                <a:ext uri="{FF2B5EF4-FFF2-40B4-BE49-F238E27FC236}">
                  <a16:creationId xmlns="" xmlns:a16="http://schemas.microsoft.com/office/drawing/2014/main" id="{9F9F54CE-376D-48C3-A057-0909AE7DFB37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8" name="Right Triangle 1287">
              <a:extLst>
                <a:ext uri="{FF2B5EF4-FFF2-40B4-BE49-F238E27FC236}">
                  <a16:creationId xmlns="" xmlns:a16="http://schemas.microsoft.com/office/drawing/2014/main" id="{F2D9EC31-19E6-433C-9BE3-4E8DDACCEA9D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89" name="Right Triangle 1288">
              <a:extLst>
                <a:ext uri="{FF2B5EF4-FFF2-40B4-BE49-F238E27FC236}">
                  <a16:creationId xmlns="" xmlns:a16="http://schemas.microsoft.com/office/drawing/2014/main" id="{557F3343-FDDE-478E-B5B0-C9510D7BDFBF}"/>
                </a:ext>
              </a:extLst>
            </p:cNvPr>
            <p:cNvSpPr/>
            <p:nvPr/>
          </p:nvSpPr>
          <p:spPr bwMode="gray">
            <a:xfrm>
              <a:off x="4846200" y="1906998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0" name="Right Triangle 1289">
              <a:extLst>
                <a:ext uri="{FF2B5EF4-FFF2-40B4-BE49-F238E27FC236}">
                  <a16:creationId xmlns="" xmlns:a16="http://schemas.microsoft.com/office/drawing/2014/main" id="{D991133C-D92A-4CE8-9E18-8CE6550ADB9E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1" name="Right Triangle 1290">
              <a:extLst>
                <a:ext uri="{FF2B5EF4-FFF2-40B4-BE49-F238E27FC236}">
                  <a16:creationId xmlns="" xmlns:a16="http://schemas.microsoft.com/office/drawing/2014/main" id="{36E673E0-85B7-4C0A-81C2-71DC9D567AF7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2" name="Right Triangle 1291">
              <a:extLst>
                <a:ext uri="{FF2B5EF4-FFF2-40B4-BE49-F238E27FC236}">
                  <a16:creationId xmlns="" xmlns:a16="http://schemas.microsoft.com/office/drawing/2014/main" id="{26CD46F5-1EED-4F90-B6C2-058AD6E414E0}"/>
                </a:ext>
              </a:extLst>
            </p:cNvPr>
            <p:cNvSpPr/>
            <p:nvPr/>
          </p:nvSpPr>
          <p:spPr bwMode="gray">
            <a:xfrm rot="10800000">
              <a:off x="4846201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3" name="Right Triangle 1292">
              <a:extLst>
                <a:ext uri="{FF2B5EF4-FFF2-40B4-BE49-F238E27FC236}">
                  <a16:creationId xmlns="" xmlns:a16="http://schemas.microsoft.com/office/drawing/2014/main" id="{7CC1BF22-7968-4C41-BFF5-FEDB73F43026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4" name="Right Triangle 1293">
              <a:extLst>
                <a:ext uri="{FF2B5EF4-FFF2-40B4-BE49-F238E27FC236}">
                  <a16:creationId xmlns="" xmlns:a16="http://schemas.microsoft.com/office/drawing/2014/main" id="{E7B63619-0422-42F2-8D2D-08DAD5450723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5" name="Right Triangle 1294">
              <a:extLst>
                <a:ext uri="{FF2B5EF4-FFF2-40B4-BE49-F238E27FC236}">
                  <a16:creationId xmlns="" xmlns:a16="http://schemas.microsoft.com/office/drawing/2014/main" id="{6CBE2C74-D9DE-4EF8-8ED4-38D34A06FA22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6" name="Right Triangle 1295">
              <a:extLst>
                <a:ext uri="{FF2B5EF4-FFF2-40B4-BE49-F238E27FC236}">
                  <a16:creationId xmlns="" xmlns:a16="http://schemas.microsoft.com/office/drawing/2014/main" id="{EB81F80B-ACAA-43D3-9DAD-4A22BE5BEF40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7" name="Right Triangle 1296">
              <a:extLst>
                <a:ext uri="{FF2B5EF4-FFF2-40B4-BE49-F238E27FC236}">
                  <a16:creationId xmlns="" xmlns:a16="http://schemas.microsoft.com/office/drawing/2014/main" id="{7207848F-96C9-42CE-B22A-50A4F3CFAE36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8" name="Right Triangle 1297">
              <a:extLst>
                <a:ext uri="{FF2B5EF4-FFF2-40B4-BE49-F238E27FC236}">
                  <a16:creationId xmlns="" xmlns:a16="http://schemas.microsoft.com/office/drawing/2014/main" id="{B27F16BA-53BC-4CA7-886E-1E5D4E5E8930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99" name="Right Triangle 1298">
              <a:extLst>
                <a:ext uri="{FF2B5EF4-FFF2-40B4-BE49-F238E27FC236}">
                  <a16:creationId xmlns="" xmlns:a16="http://schemas.microsoft.com/office/drawing/2014/main" id="{F7CA9B6E-AFE1-4BB0-BB85-58B11C60F6DF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0" name="Right Triangle 1299">
              <a:extLst>
                <a:ext uri="{FF2B5EF4-FFF2-40B4-BE49-F238E27FC236}">
                  <a16:creationId xmlns="" xmlns:a16="http://schemas.microsoft.com/office/drawing/2014/main" id="{8545CF14-65E0-420C-B4A8-87CCD904AC07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1" name="Right Triangle 1300">
              <a:extLst>
                <a:ext uri="{FF2B5EF4-FFF2-40B4-BE49-F238E27FC236}">
                  <a16:creationId xmlns="" xmlns:a16="http://schemas.microsoft.com/office/drawing/2014/main" id="{3B8AC1D2-39EF-4EF1-BDEE-E0FCA38A8B18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2" name="Right Triangle 1301">
              <a:extLst>
                <a:ext uri="{FF2B5EF4-FFF2-40B4-BE49-F238E27FC236}">
                  <a16:creationId xmlns="" xmlns:a16="http://schemas.microsoft.com/office/drawing/2014/main" id="{A408348B-F0F2-445A-B809-160C9B914895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303" name="Right Triangle 1302">
              <a:extLst>
                <a:ext uri="{FF2B5EF4-FFF2-40B4-BE49-F238E27FC236}">
                  <a16:creationId xmlns="" xmlns:a16="http://schemas.microsoft.com/office/drawing/2014/main" id="{DC08F041-1CAC-45D5-B3A5-D6343F612AAE}"/>
                </a:ext>
              </a:extLst>
            </p:cNvPr>
            <p:cNvSpPr/>
            <p:nvPr/>
          </p:nvSpPr>
          <p:spPr bwMode="gray">
            <a:xfrm rot="10800000" flipH="1">
              <a:off x="5814360" y="-22208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0" name="Right Triangle 1189">
              <a:extLst>
                <a:ext uri="{FF2B5EF4-FFF2-40B4-BE49-F238E27FC236}">
                  <a16:creationId xmlns="" xmlns:a16="http://schemas.microsoft.com/office/drawing/2014/main" id="{D62AAE2C-6FC6-49B6-836D-9B292AB71CB0}"/>
                </a:ext>
              </a:extLst>
            </p:cNvPr>
            <p:cNvSpPr/>
            <p:nvPr/>
          </p:nvSpPr>
          <p:spPr bwMode="gray">
            <a:xfrm>
              <a:off x="484620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1" name="Right Triangle 1190">
              <a:extLst>
                <a:ext uri="{FF2B5EF4-FFF2-40B4-BE49-F238E27FC236}">
                  <a16:creationId xmlns="" xmlns:a16="http://schemas.microsoft.com/office/drawing/2014/main" id="{77461235-8841-42F8-90C1-89E9FD423EC4}"/>
                </a:ext>
              </a:extLst>
            </p:cNvPr>
            <p:cNvSpPr/>
            <p:nvPr/>
          </p:nvSpPr>
          <p:spPr bwMode="gray">
            <a:xfrm flipV="1">
              <a:off x="484620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2" name="Right Triangle 1191">
              <a:extLst>
                <a:ext uri="{FF2B5EF4-FFF2-40B4-BE49-F238E27FC236}">
                  <a16:creationId xmlns="" xmlns:a16="http://schemas.microsoft.com/office/drawing/2014/main" id="{66AA5011-32A8-42CD-BE1C-80B5ECC601F5}"/>
                </a:ext>
              </a:extLst>
            </p:cNvPr>
            <p:cNvSpPr/>
            <p:nvPr/>
          </p:nvSpPr>
          <p:spPr bwMode="gray">
            <a:xfrm rot="10800000" flipV="1">
              <a:off x="4846201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3" name="Right Triangle 1192">
              <a:extLst>
                <a:ext uri="{FF2B5EF4-FFF2-40B4-BE49-F238E27FC236}">
                  <a16:creationId xmlns="" xmlns:a16="http://schemas.microsoft.com/office/drawing/2014/main" id="{2502D9A9-530B-4BFC-91C2-D29FA99116CE}"/>
                </a:ext>
              </a:extLst>
            </p:cNvPr>
            <p:cNvSpPr/>
            <p:nvPr/>
          </p:nvSpPr>
          <p:spPr bwMode="gray">
            <a:xfrm>
              <a:off x="484620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4" name="Right Triangle 1193">
              <a:extLst>
                <a:ext uri="{FF2B5EF4-FFF2-40B4-BE49-F238E27FC236}">
                  <a16:creationId xmlns="" xmlns:a16="http://schemas.microsoft.com/office/drawing/2014/main" id="{B6656107-FF21-440C-A3DD-FC2B68F76538}"/>
                </a:ext>
              </a:extLst>
            </p:cNvPr>
            <p:cNvSpPr/>
            <p:nvPr/>
          </p:nvSpPr>
          <p:spPr bwMode="gray">
            <a:xfrm rot="10800000">
              <a:off x="4846201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5" name="Right Triangle 1194">
              <a:extLst>
                <a:ext uri="{FF2B5EF4-FFF2-40B4-BE49-F238E27FC236}">
                  <a16:creationId xmlns="" xmlns:a16="http://schemas.microsoft.com/office/drawing/2014/main" id="{9AD230EB-B369-494E-A027-811A9DA1F8EA}"/>
                </a:ext>
              </a:extLst>
            </p:cNvPr>
            <p:cNvSpPr/>
            <p:nvPr/>
          </p:nvSpPr>
          <p:spPr bwMode="gray">
            <a:xfrm>
              <a:off x="484620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6" name="Right Triangle 1195">
              <a:extLst>
                <a:ext uri="{FF2B5EF4-FFF2-40B4-BE49-F238E27FC236}">
                  <a16:creationId xmlns="" xmlns:a16="http://schemas.microsoft.com/office/drawing/2014/main" id="{FE9534E6-084F-4AC6-9ECE-7F2A72E6493C}"/>
                </a:ext>
              </a:extLst>
            </p:cNvPr>
            <p:cNvSpPr/>
            <p:nvPr/>
          </p:nvSpPr>
          <p:spPr bwMode="gray">
            <a:xfrm rot="10800000">
              <a:off x="4846201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7" name="Right Triangle 1196">
              <a:extLst>
                <a:ext uri="{FF2B5EF4-FFF2-40B4-BE49-F238E27FC236}">
                  <a16:creationId xmlns="" xmlns:a16="http://schemas.microsoft.com/office/drawing/2014/main" id="{5EDBACC8-F54C-439F-A50D-D231B12D83F8}"/>
                </a:ext>
              </a:extLst>
            </p:cNvPr>
            <p:cNvSpPr/>
            <p:nvPr/>
          </p:nvSpPr>
          <p:spPr bwMode="gray">
            <a:xfrm flipV="1">
              <a:off x="484620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8" name="Right Triangle 1197">
              <a:extLst>
                <a:ext uri="{FF2B5EF4-FFF2-40B4-BE49-F238E27FC236}">
                  <a16:creationId xmlns="" xmlns:a16="http://schemas.microsoft.com/office/drawing/2014/main" id="{CEB40B3D-6E9B-4245-8879-CB3949A45B3C}"/>
                </a:ext>
              </a:extLst>
            </p:cNvPr>
            <p:cNvSpPr/>
            <p:nvPr/>
          </p:nvSpPr>
          <p:spPr bwMode="gray">
            <a:xfrm rot="10800000" flipV="1">
              <a:off x="4846201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199" name="Right Triangle 1198">
              <a:extLst>
                <a:ext uri="{FF2B5EF4-FFF2-40B4-BE49-F238E27FC236}">
                  <a16:creationId xmlns="" xmlns:a16="http://schemas.microsoft.com/office/drawing/2014/main" id="{4D7EE517-176B-46DD-A735-2233137A069E}"/>
                </a:ext>
              </a:extLst>
            </p:cNvPr>
            <p:cNvSpPr/>
            <p:nvPr/>
          </p:nvSpPr>
          <p:spPr bwMode="gray">
            <a:xfrm>
              <a:off x="4846200" y="1906999"/>
              <a:ext cx="971203" cy="971203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0" name="Right Triangle 1199">
              <a:extLst>
                <a:ext uri="{FF2B5EF4-FFF2-40B4-BE49-F238E27FC236}">
                  <a16:creationId xmlns="" xmlns:a16="http://schemas.microsoft.com/office/drawing/2014/main" id="{81F86127-CB8B-4CE9-9FE8-E42382C2D64A}"/>
                </a:ext>
              </a:extLst>
            </p:cNvPr>
            <p:cNvSpPr/>
            <p:nvPr/>
          </p:nvSpPr>
          <p:spPr bwMode="gray">
            <a:xfrm rot="10800000">
              <a:off x="484620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1" name="Right Triangle 1200">
              <a:extLst>
                <a:ext uri="{FF2B5EF4-FFF2-40B4-BE49-F238E27FC236}">
                  <a16:creationId xmlns="" xmlns:a16="http://schemas.microsoft.com/office/drawing/2014/main" id="{8988B86D-EC90-4A65-B2B1-15CC2DCADEF0}"/>
                </a:ext>
              </a:extLst>
            </p:cNvPr>
            <p:cNvSpPr/>
            <p:nvPr/>
          </p:nvSpPr>
          <p:spPr bwMode="gray">
            <a:xfrm>
              <a:off x="484620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2" name="Right Triangle 1201">
              <a:extLst>
                <a:ext uri="{FF2B5EF4-FFF2-40B4-BE49-F238E27FC236}">
                  <a16:creationId xmlns="" xmlns:a16="http://schemas.microsoft.com/office/drawing/2014/main" id="{190A3333-9278-4E4B-A5B7-BD42FB3214BB}"/>
                </a:ext>
              </a:extLst>
            </p:cNvPr>
            <p:cNvSpPr/>
            <p:nvPr/>
          </p:nvSpPr>
          <p:spPr bwMode="gray">
            <a:xfrm rot="10800000">
              <a:off x="4846201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3" name="Right Triangle 1202">
              <a:extLst>
                <a:ext uri="{FF2B5EF4-FFF2-40B4-BE49-F238E27FC236}">
                  <a16:creationId xmlns="" xmlns:a16="http://schemas.microsoft.com/office/drawing/2014/main" id="{CDE818C9-2D85-4A32-B817-12E8BCFECBA3}"/>
                </a:ext>
              </a:extLst>
            </p:cNvPr>
            <p:cNvSpPr/>
            <p:nvPr/>
          </p:nvSpPr>
          <p:spPr bwMode="gray">
            <a:xfrm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4" name="Right Triangle 1203">
              <a:extLst>
                <a:ext uri="{FF2B5EF4-FFF2-40B4-BE49-F238E27FC236}">
                  <a16:creationId xmlns="" xmlns:a16="http://schemas.microsoft.com/office/drawing/2014/main" id="{82E2E618-328A-4C20-9916-12C7A41F4870}"/>
                </a:ext>
              </a:extLst>
            </p:cNvPr>
            <p:cNvSpPr/>
            <p:nvPr/>
          </p:nvSpPr>
          <p:spPr bwMode="gray">
            <a:xfrm rot="10800000" flipH="1">
              <a:off x="5814360" y="5795355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5" name="Right Triangle 1204">
              <a:extLst>
                <a:ext uri="{FF2B5EF4-FFF2-40B4-BE49-F238E27FC236}">
                  <a16:creationId xmlns="" xmlns:a16="http://schemas.microsoft.com/office/drawing/2014/main" id="{BBF7E102-3EBB-4D44-BEFF-ECA3F4772894}"/>
                </a:ext>
              </a:extLst>
            </p:cNvPr>
            <p:cNvSpPr/>
            <p:nvPr/>
          </p:nvSpPr>
          <p:spPr bwMode="gray">
            <a:xfrm flipH="1" flipV="1">
              <a:off x="5814360" y="3850989"/>
              <a:ext cx="971203" cy="971203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6" name="Right Triangle 1205">
              <a:extLst>
                <a:ext uri="{FF2B5EF4-FFF2-40B4-BE49-F238E27FC236}">
                  <a16:creationId xmlns="" xmlns:a16="http://schemas.microsoft.com/office/drawing/2014/main" id="{2FDFBDFB-CDCB-49C9-AD03-80459016C08B}"/>
                </a:ext>
              </a:extLst>
            </p:cNvPr>
            <p:cNvSpPr/>
            <p:nvPr/>
          </p:nvSpPr>
          <p:spPr bwMode="gray">
            <a:xfrm rot="10800000" flipH="1">
              <a:off x="5814360" y="482306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7" name="Right Triangle 1206">
              <a:extLst>
                <a:ext uri="{FF2B5EF4-FFF2-40B4-BE49-F238E27FC236}">
                  <a16:creationId xmlns="" xmlns:a16="http://schemas.microsoft.com/office/drawing/2014/main" id="{900B915C-DF22-4A35-9F41-80CB892E880C}"/>
                </a:ext>
              </a:extLst>
            </p:cNvPr>
            <p:cNvSpPr/>
            <p:nvPr/>
          </p:nvSpPr>
          <p:spPr bwMode="gray">
            <a:xfrm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8" name="Right Triangle 1207">
              <a:extLst>
                <a:ext uri="{FF2B5EF4-FFF2-40B4-BE49-F238E27FC236}">
                  <a16:creationId xmlns="" xmlns:a16="http://schemas.microsoft.com/office/drawing/2014/main" id="{61245C07-04D4-4B13-B181-25F321460AC5}"/>
                </a:ext>
              </a:extLst>
            </p:cNvPr>
            <p:cNvSpPr/>
            <p:nvPr/>
          </p:nvSpPr>
          <p:spPr bwMode="gray">
            <a:xfrm rot="10800000" flipH="1">
              <a:off x="5814360" y="2882357"/>
              <a:ext cx="971203" cy="971203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09" name="Right Triangle 1208">
              <a:extLst>
                <a:ext uri="{FF2B5EF4-FFF2-40B4-BE49-F238E27FC236}">
                  <a16:creationId xmlns="" xmlns:a16="http://schemas.microsoft.com/office/drawing/2014/main" id="{0B3F095C-147B-40DA-B216-4CE9ABC51E27}"/>
                </a:ext>
              </a:extLst>
            </p:cNvPr>
            <p:cNvSpPr/>
            <p:nvPr/>
          </p:nvSpPr>
          <p:spPr bwMode="gray">
            <a:xfrm flipH="1" flipV="1">
              <a:off x="5814360" y="941662"/>
              <a:ext cx="971203" cy="971203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0" name="Right Triangle 1209">
              <a:extLst>
                <a:ext uri="{FF2B5EF4-FFF2-40B4-BE49-F238E27FC236}">
                  <a16:creationId xmlns="" xmlns:a16="http://schemas.microsoft.com/office/drawing/2014/main" id="{EAADECC5-5FB3-437B-A9D5-3040D37E1559}"/>
                </a:ext>
              </a:extLst>
            </p:cNvPr>
            <p:cNvSpPr/>
            <p:nvPr/>
          </p:nvSpPr>
          <p:spPr bwMode="gray">
            <a:xfrm flipH="1">
              <a:off x="5814360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1" name="Right Triangle 1210">
              <a:extLst>
                <a:ext uri="{FF2B5EF4-FFF2-40B4-BE49-F238E27FC236}">
                  <a16:creationId xmlns="" xmlns:a16="http://schemas.microsoft.com/office/drawing/2014/main" id="{527B9344-90BF-4E2D-AA21-FF858CBD8B19}"/>
                </a:ext>
              </a:extLst>
            </p:cNvPr>
            <p:cNvSpPr/>
            <p:nvPr/>
          </p:nvSpPr>
          <p:spPr bwMode="gray">
            <a:xfrm rot="10800000" flipH="1">
              <a:off x="5814361" y="191374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2" name="Right Triangle 1211">
              <a:extLst>
                <a:ext uri="{FF2B5EF4-FFF2-40B4-BE49-F238E27FC236}">
                  <a16:creationId xmlns="" xmlns:a16="http://schemas.microsoft.com/office/drawing/2014/main" id="{7B7BE535-DC23-4788-AF7D-AD08C73C54A8}"/>
                </a:ext>
              </a:extLst>
            </p:cNvPr>
            <p:cNvSpPr/>
            <p:nvPr/>
          </p:nvSpPr>
          <p:spPr bwMode="gray">
            <a:xfrm flipH="1">
              <a:off x="5814360" y="-27163"/>
              <a:ext cx="971203" cy="971203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213" name="Right Triangle 1212">
              <a:extLst>
                <a:ext uri="{FF2B5EF4-FFF2-40B4-BE49-F238E27FC236}">
                  <a16:creationId xmlns="" xmlns:a16="http://schemas.microsoft.com/office/drawing/2014/main" id="{122FC8A4-AA5B-4DD1-9AF3-25A3F664F6A7}"/>
                </a:ext>
              </a:extLst>
            </p:cNvPr>
            <p:cNvSpPr/>
            <p:nvPr/>
          </p:nvSpPr>
          <p:spPr bwMode="gray">
            <a:xfrm rot="10800000" flipH="1">
              <a:off x="5814360" y="-22209"/>
              <a:ext cx="971203" cy="971203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grpSp>
        <p:nvGrpSpPr>
          <p:cNvPr id="537" name="Group 536">
            <a:extLst>
              <a:ext uri="{FF2B5EF4-FFF2-40B4-BE49-F238E27FC236}">
                <a16:creationId xmlns="" xmlns:a16="http://schemas.microsoft.com/office/drawing/2014/main" id="{2BFD5E10-CDE1-41B1-8EAE-E200B19BA8E7}"/>
              </a:ext>
            </a:extLst>
          </p:cNvPr>
          <p:cNvGrpSpPr/>
          <p:nvPr userDrawn="1"/>
        </p:nvGrpSpPr>
        <p:grpSpPr bwMode="gray">
          <a:xfrm>
            <a:off x="-3443" y="-27163"/>
            <a:ext cx="4853096" cy="6793723"/>
            <a:chOff x="7741658" y="0"/>
            <a:chExt cx="4839033" cy="6774037"/>
          </a:xfrm>
        </p:grpSpPr>
        <p:sp>
          <p:nvSpPr>
            <p:cNvPr id="538" name="TextBox 537">
              <a:extLst>
                <a:ext uri="{FF2B5EF4-FFF2-40B4-BE49-F238E27FC236}">
                  <a16:creationId xmlns="" xmlns:a16="http://schemas.microsoft.com/office/drawing/2014/main" id="{56E6A3C1-2684-4951-9DAF-A6F54824FF3C}"/>
                </a:ext>
              </a:extLst>
            </p:cNvPr>
            <p:cNvSpPr txBox="1"/>
            <p:nvPr/>
          </p:nvSpPr>
          <p:spPr bwMode="gray">
            <a:xfrm>
              <a:off x="11490941" y="6388099"/>
              <a:ext cx="437990" cy="36512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>
                <a:lnSpc>
                  <a:spcPct val="90000"/>
                </a:lnSpc>
              </a:pPr>
              <a:fld id="{7A51DB15-7364-4F0B-A3A0-1309F8830053}" type="slidenum">
                <a:rPr lang="en-US" sz="800" smtClean="0">
                  <a:latin typeface="+mj-lt"/>
                </a:rPr>
                <a:pPr algn="r">
                  <a:lnSpc>
                    <a:spcPct val="90000"/>
                  </a:lnSpc>
                </a:pPr>
                <a:t>‹#›</a:t>
              </a:fld>
              <a:endParaRPr lang="en-US" dirty="0">
                <a:latin typeface="+mj-lt"/>
              </a:endParaRPr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="" xmlns:a16="http://schemas.microsoft.com/office/drawing/2014/main" id="{6733CA49-70E7-45DC-95C4-D2B51A69DBFA}"/>
                </a:ext>
              </a:extLst>
            </p:cNvPr>
            <p:cNvSpPr/>
            <p:nvPr userDrawn="1"/>
          </p:nvSpPr>
          <p:spPr bwMode="gray">
            <a:xfrm>
              <a:off x="7741658" y="1"/>
              <a:ext cx="4835590" cy="6774036"/>
            </a:xfrm>
            <a:prstGeom prst="rect">
              <a:avLst/>
            </a:prstGeom>
            <a:solidFill>
              <a:srgbClr val="C6C6C8">
                <a:lumMod val="40000"/>
                <a:lumOff val="6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b="0" i="0" u="none" strike="noStrike" kern="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</a:endParaRPr>
            </a:p>
          </p:txBody>
        </p:sp>
        <p:sp>
          <p:nvSpPr>
            <p:cNvPr id="564" name="Right Triangle 563">
              <a:extLst>
                <a:ext uri="{FF2B5EF4-FFF2-40B4-BE49-F238E27FC236}">
                  <a16:creationId xmlns="" xmlns:a16="http://schemas.microsoft.com/office/drawing/2014/main" id="{8E43B665-8807-489B-8F6A-6922F4DED471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76" name="Right Triangle 575">
              <a:extLst>
                <a:ext uri="{FF2B5EF4-FFF2-40B4-BE49-F238E27FC236}">
                  <a16:creationId xmlns="" xmlns:a16="http://schemas.microsoft.com/office/drawing/2014/main" id="{1ADAF945-83BF-4BD7-8649-2AE354DF9A34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589" name="Right Triangle 588">
              <a:extLst>
                <a:ext uri="{FF2B5EF4-FFF2-40B4-BE49-F238E27FC236}">
                  <a16:creationId xmlns="" xmlns:a16="http://schemas.microsoft.com/office/drawing/2014/main" id="{23917272-3942-4C8B-AB7B-FD6B718E5F32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01" name="Right Triangle 600">
              <a:extLst>
                <a:ext uri="{FF2B5EF4-FFF2-40B4-BE49-F238E27FC236}">
                  <a16:creationId xmlns="" xmlns:a16="http://schemas.microsoft.com/office/drawing/2014/main" id="{CC39CDF1-4715-4B96-B9B0-3B74A3E8F9E0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14" name="Right Triangle 613">
              <a:extLst>
                <a:ext uri="{FF2B5EF4-FFF2-40B4-BE49-F238E27FC236}">
                  <a16:creationId xmlns="" xmlns:a16="http://schemas.microsoft.com/office/drawing/2014/main" id="{15794128-E1B0-4812-965B-D6DDCC659FFA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23" name="Right Triangle 622">
              <a:extLst>
                <a:ext uri="{FF2B5EF4-FFF2-40B4-BE49-F238E27FC236}">
                  <a16:creationId xmlns="" xmlns:a16="http://schemas.microsoft.com/office/drawing/2014/main" id="{C833C83D-33DD-44E8-A825-842E30519072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6" name="Right Triangle 635">
              <a:extLst>
                <a:ext uri="{FF2B5EF4-FFF2-40B4-BE49-F238E27FC236}">
                  <a16:creationId xmlns="" xmlns:a16="http://schemas.microsoft.com/office/drawing/2014/main" id="{7469EA5F-C5E4-4A65-9723-B5DB01E466E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37" name="Right Triangle 636">
              <a:extLst>
                <a:ext uri="{FF2B5EF4-FFF2-40B4-BE49-F238E27FC236}">
                  <a16:creationId xmlns="" xmlns:a16="http://schemas.microsoft.com/office/drawing/2014/main" id="{84056FFF-F7D6-401F-B287-34F379343EC7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51" name="Right Triangle 650">
              <a:extLst>
                <a:ext uri="{FF2B5EF4-FFF2-40B4-BE49-F238E27FC236}">
                  <a16:creationId xmlns="" xmlns:a16="http://schemas.microsoft.com/office/drawing/2014/main" id="{DE7FCE93-6C38-4B5C-9BA7-1DBBCFB7070E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63" name="Right Triangle 662">
              <a:extLst>
                <a:ext uri="{FF2B5EF4-FFF2-40B4-BE49-F238E27FC236}">
                  <a16:creationId xmlns="" xmlns:a16="http://schemas.microsoft.com/office/drawing/2014/main" id="{CC9725E5-2554-4231-9B46-EBFA27986AF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75" name="Right Triangle 674">
              <a:extLst>
                <a:ext uri="{FF2B5EF4-FFF2-40B4-BE49-F238E27FC236}">
                  <a16:creationId xmlns="" xmlns:a16="http://schemas.microsoft.com/office/drawing/2014/main" id="{4C77F57B-0DDD-4459-81E1-4AD9C0329854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688" name="Right Triangle 687">
              <a:extLst>
                <a:ext uri="{FF2B5EF4-FFF2-40B4-BE49-F238E27FC236}">
                  <a16:creationId xmlns="" xmlns:a16="http://schemas.microsoft.com/office/drawing/2014/main" id="{86CF6C92-029A-462F-9C85-DCF82427795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00" name="Right Triangle 699">
              <a:extLst>
                <a:ext uri="{FF2B5EF4-FFF2-40B4-BE49-F238E27FC236}">
                  <a16:creationId xmlns="" xmlns:a16="http://schemas.microsoft.com/office/drawing/2014/main" id="{3D767A94-5771-4DD8-90BC-79CE8A72C61F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13" name="Right Triangle 712">
              <a:extLst>
                <a:ext uri="{FF2B5EF4-FFF2-40B4-BE49-F238E27FC236}">
                  <a16:creationId xmlns="" xmlns:a16="http://schemas.microsoft.com/office/drawing/2014/main" id="{9C450089-4393-4E01-B03E-923ADFC7DB0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22" name="Right Triangle 721">
              <a:extLst>
                <a:ext uri="{FF2B5EF4-FFF2-40B4-BE49-F238E27FC236}">
                  <a16:creationId xmlns="" xmlns:a16="http://schemas.microsoft.com/office/drawing/2014/main" id="{C2F9DFFF-F0C5-4FFD-8433-7B0CA0F8FA84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5" name="Right Triangle 734">
              <a:extLst>
                <a:ext uri="{FF2B5EF4-FFF2-40B4-BE49-F238E27FC236}">
                  <a16:creationId xmlns="" xmlns:a16="http://schemas.microsoft.com/office/drawing/2014/main" id="{B1FDA982-2DCE-4824-8098-8FC4A533C106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36" name="Right Triangle 735">
              <a:extLst>
                <a:ext uri="{FF2B5EF4-FFF2-40B4-BE49-F238E27FC236}">
                  <a16:creationId xmlns="" xmlns:a16="http://schemas.microsoft.com/office/drawing/2014/main" id="{4D97E87E-CAC1-41D8-B5CD-3A938AF59576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50" name="Right Triangle 749">
              <a:extLst>
                <a:ext uri="{FF2B5EF4-FFF2-40B4-BE49-F238E27FC236}">
                  <a16:creationId xmlns="" xmlns:a16="http://schemas.microsoft.com/office/drawing/2014/main" id="{5D7A3A12-6DC8-4577-BC67-55A515CE6F0B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62" name="Right Triangle 761">
              <a:extLst>
                <a:ext uri="{FF2B5EF4-FFF2-40B4-BE49-F238E27FC236}">
                  <a16:creationId xmlns="" xmlns:a16="http://schemas.microsoft.com/office/drawing/2014/main" id="{486E58FC-0CE6-400F-AF29-13F51B79D82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74" name="Right Triangle 773">
              <a:extLst>
                <a:ext uri="{FF2B5EF4-FFF2-40B4-BE49-F238E27FC236}">
                  <a16:creationId xmlns="" xmlns:a16="http://schemas.microsoft.com/office/drawing/2014/main" id="{5A02261E-A733-4433-806F-FA79D56835DB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87" name="Right Triangle 786">
              <a:extLst>
                <a:ext uri="{FF2B5EF4-FFF2-40B4-BE49-F238E27FC236}">
                  <a16:creationId xmlns="" xmlns:a16="http://schemas.microsoft.com/office/drawing/2014/main" id="{56BD73FE-2BCD-4B4E-9F4C-1C84D45A821D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799" name="Right Triangle 798">
              <a:extLst>
                <a:ext uri="{FF2B5EF4-FFF2-40B4-BE49-F238E27FC236}">
                  <a16:creationId xmlns="" xmlns:a16="http://schemas.microsoft.com/office/drawing/2014/main" id="{F1F85BC1-85A5-4DB5-A273-D3D4086BBA3B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12" name="Right Triangle 811">
              <a:extLst>
                <a:ext uri="{FF2B5EF4-FFF2-40B4-BE49-F238E27FC236}">
                  <a16:creationId xmlns="" xmlns:a16="http://schemas.microsoft.com/office/drawing/2014/main" id="{D9933762-B98F-4131-B649-F529A861786F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4" name="Right Triangle 833">
              <a:extLst>
                <a:ext uri="{FF2B5EF4-FFF2-40B4-BE49-F238E27FC236}">
                  <a16:creationId xmlns="" xmlns:a16="http://schemas.microsoft.com/office/drawing/2014/main" id="{129E2BD4-030B-4BC7-B01A-723B9D331FD1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35" name="Right Triangle 834">
              <a:extLst>
                <a:ext uri="{FF2B5EF4-FFF2-40B4-BE49-F238E27FC236}">
                  <a16:creationId xmlns="" xmlns:a16="http://schemas.microsoft.com/office/drawing/2014/main" id="{343E658E-CCA0-416B-B85D-1ECA360DFED0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1" name="Right Triangle 860">
              <a:extLst>
                <a:ext uri="{FF2B5EF4-FFF2-40B4-BE49-F238E27FC236}">
                  <a16:creationId xmlns="" xmlns:a16="http://schemas.microsoft.com/office/drawing/2014/main" id="{4C58AEB9-A7E5-47F8-8728-BF57EA889636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2" name="Right Triangle 861">
              <a:extLst>
                <a:ext uri="{FF2B5EF4-FFF2-40B4-BE49-F238E27FC236}">
                  <a16:creationId xmlns="" xmlns:a16="http://schemas.microsoft.com/office/drawing/2014/main" id="{DE4B37D4-6C84-46B5-9A65-95DC4ED3C3A2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4" name="Right Triangle 863">
              <a:extLst>
                <a:ext uri="{FF2B5EF4-FFF2-40B4-BE49-F238E27FC236}">
                  <a16:creationId xmlns="" xmlns:a16="http://schemas.microsoft.com/office/drawing/2014/main" id="{74E3A82A-F2CD-481F-A235-C5BC0B30502C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5" name="Right Triangle 864">
              <a:extLst>
                <a:ext uri="{FF2B5EF4-FFF2-40B4-BE49-F238E27FC236}">
                  <a16:creationId xmlns="" xmlns:a16="http://schemas.microsoft.com/office/drawing/2014/main" id="{B6B44139-B951-4E98-85B4-F44B0C95CAFE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6" name="Right Triangle 865">
              <a:extLst>
                <a:ext uri="{FF2B5EF4-FFF2-40B4-BE49-F238E27FC236}">
                  <a16:creationId xmlns="" xmlns:a16="http://schemas.microsoft.com/office/drawing/2014/main" id="{46A0E742-0584-43DD-9EDD-F7DDD35872C2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7" name="Right Triangle 866">
              <a:extLst>
                <a:ext uri="{FF2B5EF4-FFF2-40B4-BE49-F238E27FC236}">
                  <a16:creationId xmlns="" xmlns:a16="http://schemas.microsoft.com/office/drawing/2014/main" id="{D9F15669-4B52-44FC-B79C-CCD6BBC174E0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8" name="Right Triangle 867">
              <a:extLst>
                <a:ext uri="{FF2B5EF4-FFF2-40B4-BE49-F238E27FC236}">
                  <a16:creationId xmlns="" xmlns:a16="http://schemas.microsoft.com/office/drawing/2014/main" id="{488E0829-5F98-4E99-BABD-5EC33F17366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69" name="Right Triangle 868">
              <a:extLst>
                <a:ext uri="{FF2B5EF4-FFF2-40B4-BE49-F238E27FC236}">
                  <a16:creationId xmlns="" xmlns:a16="http://schemas.microsoft.com/office/drawing/2014/main" id="{3C1E2CFF-5714-467A-A9C8-6A945EDD32DD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0" name="Right Triangle 869">
              <a:extLst>
                <a:ext uri="{FF2B5EF4-FFF2-40B4-BE49-F238E27FC236}">
                  <a16:creationId xmlns="" xmlns:a16="http://schemas.microsoft.com/office/drawing/2014/main" id="{8C89C430-E1B0-4D99-B3D6-465673368D1B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1" name="Right Triangle 870">
              <a:extLst>
                <a:ext uri="{FF2B5EF4-FFF2-40B4-BE49-F238E27FC236}">
                  <a16:creationId xmlns="" xmlns:a16="http://schemas.microsoft.com/office/drawing/2014/main" id="{7C1CF9A6-E91E-4D7C-B384-CE4B1D8F5742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3" name="Right Triangle 872">
              <a:extLst>
                <a:ext uri="{FF2B5EF4-FFF2-40B4-BE49-F238E27FC236}">
                  <a16:creationId xmlns="" xmlns:a16="http://schemas.microsoft.com/office/drawing/2014/main" id="{068F91EC-4665-423C-8167-AD57B9F41A87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4" name="Right Triangle 873">
              <a:extLst>
                <a:ext uri="{FF2B5EF4-FFF2-40B4-BE49-F238E27FC236}">
                  <a16:creationId xmlns="" xmlns:a16="http://schemas.microsoft.com/office/drawing/2014/main" id="{C95D7B2D-B645-4D9F-B933-622E892964BA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5" name="Right Triangle 874">
              <a:extLst>
                <a:ext uri="{FF2B5EF4-FFF2-40B4-BE49-F238E27FC236}">
                  <a16:creationId xmlns="" xmlns:a16="http://schemas.microsoft.com/office/drawing/2014/main" id="{45522A93-8C3B-4BF4-8183-C206389D74B8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6" name="Right Triangle 875">
              <a:extLst>
                <a:ext uri="{FF2B5EF4-FFF2-40B4-BE49-F238E27FC236}">
                  <a16:creationId xmlns="" xmlns:a16="http://schemas.microsoft.com/office/drawing/2014/main" id="{BF73F479-DC96-4477-BF47-75820FDDE1FF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7" name="Right Triangle 876">
              <a:extLst>
                <a:ext uri="{FF2B5EF4-FFF2-40B4-BE49-F238E27FC236}">
                  <a16:creationId xmlns="" xmlns:a16="http://schemas.microsoft.com/office/drawing/2014/main" id="{67FA05C8-89FA-4554-82DE-325D1A828273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8" name="Right Triangle 877">
              <a:extLst>
                <a:ext uri="{FF2B5EF4-FFF2-40B4-BE49-F238E27FC236}">
                  <a16:creationId xmlns="" xmlns:a16="http://schemas.microsoft.com/office/drawing/2014/main" id="{6808AAD1-C3CC-4F2A-BFCE-96A7139D8F2C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79" name="Right Triangle 878">
              <a:extLst>
                <a:ext uri="{FF2B5EF4-FFF2-40B4-BE49-F238E27FC236}">
                  <a16:creationId xmlns="" xmlns:a16="http://schemas.microsoft.com/office/drawing/2014/main" id="{CB86DAB8-68F3-4510-81F0-F21F33E27E36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0" name="Right Triangle 879">
              <a:extLst>
                <a:ext uri="{FF2B5EF4-FFF2-40B4-BE49-F238E27FC236}">
                  <a16:creationId xmlns="" xmlns:a16="http://schemas.microsoft.com/office/drawing/2014/main" id="{E091B80E-6271-409B-A1D4-0F5A40F4AC0F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1" name="Right Triangle 880">
              <a:extLst>
                <a:ext uri="{FF2B5EF4-FFF2-40B4-BE49-F238E27FC236}">
                  <a16:creationId xmlns="" xmlns:a16="http://schemas.microsoft.com/office/drawing/2014/main" id="{E290BD88-F609-4A61-A1F8-985447E1923D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2" name="Right Triangle 881">
              <a:extLst>
                <a:ext uri="{FF2B5EF4-FFF2-40B4-BE49-F238E27FC236}">
                  <a16:creationId xmlns="" xmlns:a16="http://schemas.microsoft.com/office/drawing/2014/main" id="{29822025-B1D8-406D-BC93-6FA0E0111B11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3" name="Right Triangle 882">
              <a:extLst>
                <a:ext uri="{FF2B5EF4-FFF2-40B4-BE49-F238E27FC236}">
                  <a16:creationId xmlns="" xmlns:a16="http://schemas.microsoft.com/office/drawing/2014/main" id="{0BC81A6D-1054-4022-A365-A5263BA24525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4" name="Right Triangle 883">
              <a:extLst>
                <a:ext uri="{FF2B5EF4-FFF2-40B4-BE49-F238E27FC236}">
                  <a16:creationId xmlns="" xmlns:a16="http://schemas.microsoft.com/office/drawing/2014/main" id="{6B2A94C9-1ECC-4BB3-BA1E-87643A58442E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5" name="Right Triangle 884">
              <a:extLst>
                <a:ext uri="{FF2B5EF4-FFF2-40B4-BE49-F238E27FC236}">
                  <a16:creationId xmlns="" xmlns:a16="http://schemas.microsoft.com/office/drawing/2014/main" id="{55BD7130-5C31-4F06-B9A3-2E8EB3E817F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6" name="Right Triangle 885">
              <a:extLst>
                <a:ext uri="{FF2B5EF4-FFF2-40B4-BE49-F238E27FC236}">
                  <a16:creationId xmlns="" xmlns:a16="http://schemas.microsoft.com/office/drawing/2014/main" id="{AE516B01-2353-4C43-BE64-FF39CD281A3B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7" name="Right Triangle 886">
              <a:extLst>
                <a:ext uri="{FF2B5EF4-FFF2-40B4-BE49-F238E27FC236}">
                  <a16:creationId xmlns="" xmlns:a16="http://schemas.microsoft.com/office/drawing/2014/main" id="{C614D047-0EAA-42B6-9BAA-EEC7BF05580D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8" name="Right Triangle 887">
              <a:extLst>
                <a:ext uri="{FF2B5EF4-FFF2-40B4-BE49-F238E27FC236}">
                  <a16:creationId xmlns="" xmlns:a16="http://schemas.microsoft.com/office/drawing/2014/main" id="{86D65FF7-F403-4049-9C8D-3E2EE87888D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89" name="Right Triangle 888">
              <a:extLst>
                <a:ext uri="{FF2B5EF4-FFF2-40B4-BE49-F238E27FC236}">
                  <a16:creationId xmlns="" xmlns:a16="http://schemas.microsoft.com/office/drawing/2014/main" id="{77760CDE-8725-47B3-ABB5-19CE25C67035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0" name="Right Triangle 889">
              <a:extLst>
                <a:ext uri="{FF2B5EF4-FFF2-40B4-BE49-F238E27FC236}">
                  <a16:creationId xmlns="" xmlns:a16="http://schemas.microsoft.com/office/drawing/2014/main" id="{9CF98F79-B290-45A8-8592-2DAFBB27BAC3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1" name="Right Triangle 890">
              <a:extLst>
                <a:ext uri="{FF2B5EF4-FFF2-40B4-BE49-F238E27FC236}">
                  <a16:creationId xmlns="" xmlns:a16="http://schemas.microsoft.com/office/drawing/2014/main" id="{C5A7CCE6-5F35-4CD5-BA9F-86D4516A901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2" name="Right Triangle 891">
              <a:extLst>
                <a:ext uri="{FF2B5EF4-FFF2-40B4-BE49-F238E27FC236}">
                  <a16:creationId xmlns="" xmlns:a16="http://schemas.microsoft.com/office/drawing/2014/main" id="{FFD224FE-E532-46E5-83AA-BA83E952CC38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3" name="Right Triangle 892">
              <a:extLst>
                <a:ext uri="{FF2B5EF4-FFF2-40B4-BE49-F238E27FC236}">
                  <a16:creationId xmlns="" xmlns:a16="http://schemas.microsoft.com/office/drawing/2014/main" id="{06879B46-7A07-4F37-A3BB-196049244077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4" name="Right Triangle 893">
              <a:extLst>
                <a:ext uri="{FF2B5EF4-FFF2-40B4-BE49-F238E27FC236}">
                  <a16:creationId xmlns="" xmlns:a16="http://schemas.microsoft.com/office/drawing/2014/main" id="{CA13223A-4675-410F-BAE6-08DCEE5C8403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5" name="Right Triangle 894">
              <a:extLst>
                <a:ext uri="{FF2B5EF4-FFF2-40B4-BE49-F238E27FC236}">
                  <a16:creationId xmlns="" xmlns:a16="http://schemas.microsoft.com/office/drawing/2014/main" id="{24DED9E6-8ACF-470B-A6D1-E69A595B8E49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6" name="Right Triangle 895">
              <a:extLst>
                <a:ext uri="{FF2B5EF4-FFF2-40B4-BE49-F238E27FC236}">
                  <a16:creationId xmlns="" xmlns:a16="http://schemas.microsoft.com/office/drawing/2014/main" id="{613BEF53-211F-443A-A684-330C6E0550F8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7" name="Right Triangle 896">
              <a:extLst>
                <a:ext uri="{FF2B5EF4-FFF2-40B4-BE49-F238E27FC236}">
                  <a16:creationId xmlns="" xmlns:a16="http://schemas.microsoft.com/office/drawing/2014/main" id="{9AB441EF-6D14-464D-B671-4198D86C6068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8" name="Right Triangle 897">
              <a:extLst>
                <a:ext uri="{FF2B5EF4-FFF2-40B4-BE49-F238E27FC236}">
                  <a16:creationId xmlns="" xmlns:a16="http://schemas.microsoft.com/office/drawing/2014/main" id="{6A6ED8C4-E72F-42BA-A8BA-01FA31A1512C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899" name="Right Triangle 898">
              <a:extLst>
                <a:ext uri="{FF2B5EF4-FFF2-40B4-BE49-F238E27FC236}">
                  <a16:creationId xmlns="" xmlns:a16="http://schemas.microsoft.com/office/drawing/2014/main" id="{81C07A5A-A1B6-40E0-932A-55B148D8D82E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0" name="Right Triangle 899">
              <a:extLst>
                <a:ext uri="{FF2B5EF4-FFF2-40B4-BE49-F238E27FC236}">
                  <a16:creationId xmlns="" xmlns:a16="http://schemas.microsoft.com/office/drawing/2014/main" id="{D1520DF9-546C-48DF-BA1C-CD5CFABFF273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1" name="Right Triangle 900">
              <a:extLst>
                <a:ext uri="{FF2B5EF4-FFF2-40B4-BE49-F238E27FC236}">
                  <a16:creationId xmlns="" xmlns:a16="http://schemas.microsoft.com/office/drawing/2014/main" id="{0A35FA5A-22D3-4C28-9CCA-B9F48A692ABF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2" name="Right Triangle 901">
              <a:extLst>
                <a:ext uri="{FF2B5EF4-FFF2-40B4-BE49-F238E27FC236}">
                  <a16:creationId xmlns="" xmlns:a16="http://schemas.microsoft.com/office/drawing/2014/main" id="{274A35CB-3FAC-479B-A3A7-A457AE7798F6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3" name="Right Triangle 902">
              <a:extLst>
                <a:ext uri="{FF2B5EF4-FFF2-40B4-BE49-F238E27FC236}">
                  <a16:creationId xmlns="" xmlns:a16="http://schemas.microsoft.com/office/drawing/2014/main" id="{7D5E6185-446C-4472-B15C-D81E0A31ED3B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4" name="Right Triangle 903">
              <a:extLst>
                <a:ext uri="{FF2B5EF4-FFF2-40B4-BE49-F238E27FC236}">
                  <a16:creationId xmlns="" xmlns:a16="http://schemas.microsoft.com/office/drawing/2014/main" id="{2B4136F9-2134-44C0-BF32-C2E0115DB647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5" name="Right Triangle 904">
              <a:extLst>
                <a:ext uri="{FF2B5EF4-FFF2-40B4-BE49-F238E27FC236}">
                  <a16:creationId xmlns="" xmlns:a16="http://schemas.microsoft.com/office/drawing/2014/main" id="{05C59E53-31AA-4B0C-AED9-FA3CE036063D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6" name="Right Triangle 905">
              <a:extLst>
                <a:ext uri="{FF2B5EF4-FFF2-40B4-BE49-F238E27FC236}">
                  <a16:creationId xmlns="" xmlns:a16="http://schemas.microsoft.com/office/drawing/2014/main" id="{B8AEA697-89A1-4166-AD92-0289E2BE7E22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7" name="Right Triangle 906">
              <a:extLst>
                <a:ext uri="{FF2B5EF4-FFF2-40B4-BE49-F238E27FC236}">
                  <a16:creationId xmlns="" xmlns:a16="http://schemas.microsoft.com/office/drawing/2014/main" id="{11479DB1-E984-4E84-90E4-21D91061D2AB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8" name="Right Triangle 907">
              <a:extLst>
                <a:ext uri="{FF2B5EF4-FFF2-40B4-BE49-F238E27FC236}">
                  <a16:creationId xmlns="" xmlns:a16="http://schemas.microsoft.com/office/drawing/2014/main" id="{06C8B5D1-DA5A-4174-A618-A070B8D2A27C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09" name="Right Triangle 908">
              <a:extLst>
                <a:ext uri="{FF2B5EF4-FFF2-40B4-BE49-F238E27FC236}">
                  <a16:creationId xmlns="" xmlns:a16="http://schemas.microsoft.com/office/drawing/2014/main" id="{440BBF95-4E4A-4168-B6FC-262C0C2915E0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0" name="Right Triangle 909">
              <a:extLst>
                <a:ext uri="{FF2B5EF4-FFF2-40B4-BE49-F238E27FC236}">
                  <a16:creationId xmlns="" xmlns:a16="http://schemas.microsoft.com/office/drawing/2014/main" id="{1101E7C8-FF11-4FF1-BD7F-A8FAC5704196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1" name="Right Triangle 910">
              <a:extLst>
                <a:ext uri="{FF2B5EF4-FFF2-40B4-BE49-F238E27FC236}">
                  <a16:creationId xmlns="" xmlns:a16="http://schemas.microsoft.com/office/drawing/2014/main" id="{CAA96AD4-2E6E-4A94-AD25-2328F56B31F9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2" name="Right Triangle 911">
              <a:extLst>
                <a:ext uri="{FF2B5EF4-FFF2-40B4-BE49-F238E27FC236}">
                  <a16:creationId xmlns="" xmlns:a16="http://schemas.microsoft.com/office/drawing/2014/main" id="{845B3953-9FBC-44E0-99E5-1AB7944A35F5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3" name="Right Triangle 912">
              <a:extLst>
                <a:ext uri="{FF2B5EF4-FFF2-40B4-BE49-F238E27FC236}">
                  <a16:creationId xmlns="" xmlns:a16="http://schemas.microsoft.com/office/drawing/2014/main" id="{3C28ECB1-EB8C-43B6-AB01-FDC3140CAD57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4" name="Right Triangle 913">
              <a:extLst>
                <a:ext uri="{FF2B5EF4-FFF2-40B4-BE49-F238E27FC236}">
                  <a16:creationId xmlns="" xmlns:a16="http://schemas.microsoft.com/office/drawing/2014/main" id="{9C9E657B-5B18-48DC-B9BB-185A09305CCF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5" name="Right Triangle 914">
              <a:extLst>
                <a:ext uri="{FF2B5EF4-FFF2-40B4-BE49-F238E27FC236}">
                  <a16:creationId xmlns="" xmlns:a16="http://schemas.microsoft.com/office/drawing/2014/main" id="{2BB2A6D2-CD16-4C74-B568-7CF3D491BA12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6" name="Right Triangle 915">
              <a:extLst>
                <a:ext uri="{FF2B5EF4-FFF2-40B4-BE49-F238E27FC236}">
                  <a16:creationId xmlns="" xmlns:a16="http://schemas.microsoft.com/office/drawing/2014/main" id="{52400F0F-FDDC-4D0F-848A-077F53482BAC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7" name="Right Triangle 916">
              <a:extLst>
                <a:ext uri="{FF2B5EF4-FFF2-40B4-BE49-F238E27FC236}">
                  <a16:creationId xmlns="" xmlns:a16="http://schemas.microsoft.com/office/drawing/2014/main" id="{EC0C20FB-9A1B-44DD-98C7-74310E48842F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8" name="Right Triangle 917">
              <a:extLst>
                <a:ext uri="{FF2B5EF4-FFF2-40B4-BE49-F238E27FC236}">
                  <a16:creationId xmlns="" xmlns:a16="http://schemas.microsoft.com/office/drawing/2014/main" id="{F4A6469D-4D3B-4773-B340-36F043E4302A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19" name="Right Triangle 918">
              <a:extLst>
                <a:ext uri="{FF2B5EF4-FFF2-40B4-BE49-F238E27FC236}">
                  <a16:creationId xmlns="" xmlns:a16="http://schemas.microsoft.com/office/drawing/2014/main" id="{F74DC442-4DD4-44D9-AD51-9EF7E8587C4C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0" name="Right Triangle 919">
              <a:extLst>
                <a:ext uri="{FF2B5EF4-FFF2-40B4-BE49-F238E27FC236}">
                  <a16:creationId xmlns="" xmlns:a16="http://schemas.microsoft.com/office/drawing/2014/main" id="{A6DDD7C3-503C-4BFD-AEED-20DDA89947BA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1" name="Right Triangle 920">
              <a:extLst>
                <a:ext uri="{FF2B5EF4-FFF2-40B4-BE49-F238E27FC236}">
                  <a16:creationId xmlns="" xmlns:a16="http://schemas.microsoft.com/office/drawing/2014/main" id="{EEBB37E6-5838-4AF5-BEA2-D656C3D395C0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2" name="Right Triangle 921">
              <a:extLst>
                <a:ext uri="{FF2B5EF4-FFF2-40B4-BE49-F238E27FC236}">
                  <a16:creationId xmlns="" xmlns:a16="http://schemas.microsoft.com/office/drawing/2014/main" id="{8B410E72-3A92-4C6C-B3FA-2ACCB40B880C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3" name="Right Triangle 922">
              <a:extLst>
                <a:ext uri="{FF2B5EF4-FFF2-40B4-BE49-F238E27FC236}">
                  <a16:creationId xmlns="" xmlns:a16="http://schemas.microsoft.com/office/drawing/2014/main" id="{42532CBA-0E6B-4389-BCEB-D69648647C72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4" name="Right Triangle 923">
              <a:extLst>
                <a:ext uri="{FF2B5EF4-FFF2-40B4-BE49-F238E27FC236}">
                  <a16:creationId xmlns="" xmlns:a16="http://schemas.microsoft.com/office/drawing/2014/main" id="{2CD20A8A-5045-4927-A570-A162FB82B5C5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5" name="Right Triangle 924">
              <a:extLst>
                <a:ext uri="{FF2B5EF4-FFF2-40B4-BE49-F238E27FC236}">
                  <a16:creationId xmlns="" xmlns:a16="http://schemas.microsoft.com/office/drawing/2014/main" id="{7D816422-7143-46BA-8F62-98E482E23BE7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6" name="Right Triangle 925">
              <a:extLst>
                <a:ext uri="{FF2B5EF4-FFF2-40B4-BE49-F238E27FC236}">
                  <a16:creationId xmlns="" xmlns:a16="http://schemas.microsoft.com/office/drawing/2014/main" id="{7044EB79-BB10-40CE-ADA1-B2F85F7DACC5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7" name="Right Triangle 926">
              <a:extLst>
                <a:ext uri="{FF2B5EF4-FFF2-40B4-BE49-F238E27FC236}">
                  <a16:creationId xmlns="" xmlns:a16="http://schemas.microsoft.com/office/drawing/2014/main" id="{970341FA-6B77-4D46-8E20-7216C3354A49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29" name="Right Triangle 928">
              <a:extLst>
                <a:ext uri="{FF2B5EF4-FFF2-40B4-BE49-F238E27FC236}">
                  <a16:creationId xmlns="" xmlns:a16="http://schemas.microsoft.com/office/drawing/2014/main" id="{2F1F9358-1CE3-4721-99E4-5FC6BBC35C10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0" name="Right Triangle 929">
              <a:extLst>
                <a:ext uri="{FF2B5EF4-FFF2-40B4-BE49-F238E27FC236}">
                  <a16:creationId xmlns="" xmlns:a16="http://schemas.microsoft.com/office/drawing/2014/main" id="{61A1F995-5B6E-477D-BB2C-20FC36B8BBA0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1" name="Right Triangle 930">
              <a:extLst>
                <a:ext uri="{FF2B5EF4-FFF2-40B4-BE49-F238E27FC236}">
                  <a16:creationId xmlns="" xmlns:a16="http://schemas.microsoft.com/office/drawing/2014/main" id="{CC0F21AF-0C92-4484-A6D1-D71CD269EABF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2" name="Right Triangle 931">
              <a:extLst>
                <a:ext uri="{FF2B5EF4-FFF2-40B4-BE49-F238E27FC236}">
                  <a16:creationId xmlns="" xmlns:a16="http://schemas.microsoft.com/office/drawing/2014/main" id="{115B40E0-DF64-427C-BD03-E89F069BDBD9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3" name="Right Triangle 932">
              <a:extLst>
                <a:ext uri="{FF2B5EF4-FFF2-40B4-BE49-F238E27FC236}">
                  <a16:creationId xmlns="" xmlns:a16="http://schemas.microsoft.com/office/drawing/2014/main" id="{F23DE277-C099-48E5-95D6-7C8F413C6640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4" name="Right Triangle 933">
              <a:extLst>
                <a:ext uri="{FF2B5EF4-FFF2-40B4-BE49-F238E27FC236}">
                  <a16:creationId xmlns="" xmlns:a16="http://schemas.microsoft.com/office/drawing/2014/main" id="{D2A5CC4F-8BA5-4B27-9FBE-894B9F76BDC5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5" name="Right Triangle 934">
              <a:extLst>
                <a:ext uri="{FF2B5EF4-FFF2-40B4-BE49-F238E27FC236}">
                  <a16:creationId xmlns="" xmlns:a16="http://schemas.microsoft.com/office/drawing/2014/main" id="{640D5316-ADFF-41BF-8409-55D9EE93D1A8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6" name="Right Triangle 935">
              <a:extLst>
                <a:ext uri="{FF2B5EF4-FFF2-40B4-BE49-F238E27FC236}">
                  <a16:creationId xmlns="" xmlns:a16="http://schemas.microsoft.com/office/drawing/2014/main" id="{99F591C9-7523-4E5B-8692-0A8AB9B02396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7" name="Right Triangle 936">
              <a:extLst>
                <a:ext uri="{FF2B5EF4-FFF2-40B4-BE49-F238E27FC236}">
                  <a16:creationId xmlns="" xmlns:a16="http://schemas.microsoft.com/office/drawing/2014/main" id="{FC8F9097-3B21-433D-9B01-2362B0A22C76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8" name="Right Triangle 937">
              <a:extLst>
                <a:ext uri="{FF2B5EF4-FFF2-40B4-BE49-F238E27FC236}">
                  <a16:creationId xmlns="" xmlns:a16="http://schemas.microsoft.com/office/drawing/2014/main" id="{D89AA906-C864-428C-99CB-B67C312CC48A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39" name="Right Triangle 938">
              <a:extLst>
                <a:ext uri="{FF2B5EF4-FFF2-40B4-BE49-F238E27FC236}">
                  <a16:creationId xmlns="" xmlns:a16="http://schemas.microsoft.com/office/drawing/2014/main" id="{73C30EAD-1C94-48BD-97F8-8656A69AE149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0" name="Right Triangle 939">
              <a:extLst>
                <a:ext uri="{FF2B5EF4-FFF2-40B4-BE49-F238E27FC236}">
                  <a16:creationId xmlns="" xmlns:a16="http://schemas.microsoft.com/office/drawing/2014/main" id="{2B9124A0-1B7E-4E3B-96C7-9BF86C1AC80B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1" name="Right Triangle 940">
              <a:extLst>
                <a:ext uri="{FF2B5EF4-FFF2-40B4-BE49-F238E27FC236}">
                  <a16:creationId xmlns="" xmlns:a16="http://schemas.microsoft.com/office/drawing/2014/main" id="{FE91CCE2-0FFF-45C5-A1B2-7FD732A16D70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2" name="Right Triangle 941">
              <a:extLst>
                <a:ext uri="{FF2B5EF4-FFF2-40B4-BE49-F238E27FC236}">
                  <a16:creationId xmlns="" xmlns:a16="http://schemas.microsoft.com/office/drawing/2014/main" id="{8B0C61B6-319F-4B31-B053-C60565C3EBB8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3" name="Right Triangle 942">
              <a:extLst>
                <a:ext uri="{FF2B5EF4-FFF2-40B4-BE49-F238E27FC236}">
                  <a16:creationId xmlns="" xmlns:a16="http://schemas.microsoft.com/office/drawing/2014/main" id="{2903C02E-E935-448A-A380-C5E3684298DB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4" name="Right Triangle 943">
              <a:extLst>
                <a:ext uri="{FF2B5EF4-FFF2-40B4-BE49-F238E27FC236}">
                  <a16:creationId xmlns="" xmlns:a16="http://schemas.microsoft.com/office/drawing/2014/main" id="{05CC02E5-5ECC-4FC4-A69C-0131987B9DE2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5" name="Right Triangle 944">
              <a:extLst>
                <a:ext uri="{FF2B5EF4-FFF2-40B4-BE49-F238E27FC236}">
                  <a16:creationId xmlns="" xmlns:a16="http://schemas.microsoft.com/office/drawing/2014/main" id="{D139E7D1-CEFC-4004-9ECE-F9580C271103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6" name="Right Triangle 945">
              <a:extLst>
                <a:ext uri="{FF2B5EF4-FFF2-40B4-BE49-F238E27FC236}">
                  <a16:creationId xmlns="" xmlns:a16="http://schemas.microsoft.com/office/drawing/2014/main" id="{820F7315-46DB-40D2-BECF-37BD46C0A2E4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7" name="Right Triangle 946">
              <a:extLst>
                <a:ext uri="{FF2B5EF4-FFF2-40B4-BE49-F238E27FC236}">
                  <a16:creationId xmlns="" xmlns:a16="http://schemas.microsoft.com/office/drawing/2014/main" id="{B63E5323-8649-4A3B-8572-F66D7355A41C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8" name="Right Triangle 947">
              <a:extLst>
                <a:ext uri="{FF2B5EF4-FFF2-40B4-BE49-F238E27FC236}">
                  <a16:creationId xmlns="" xmlns:a16="http://schemas.microsoft.com/office/drawing/2014/main" id="{04AC1FCF-5837-418E-BEA1-13BFC5E93E90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49" name="Right Triangle 948">
              <a:extLst>
                <a:ext uri="{FF2B5EF4-FFF2-40B4-BE49-F238E27FC236}">
                  <a16:creationId xmlns="" xmlns:a16="http://schemas.microsoft.com/office/drawing/2014/main" id="{041D6D05-0BA7-46A7-BC0B-99590DA569F1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0" name="Right Triangle 949">
              <a:extLst>
                <a:ext uri="{FF2B5EF4-FFF2-40B4-BE49-F238E27FC236}">
                  <a16:creationId xmlns="" xmlns:a16="http://schemas.microsoft.com/office/drawing/2014/main" id="{BF8BEC91-349C-4D67-B73B-F301B792BD9B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1" name="Right Triangle 950">
              <a:extLst>
                <a:ext uri="{FF2B5EF4-FFF2-40B4-BE49-F238E27FC236}">
                  <a16:creationId xmlns="" xmlns:a16="http://schemas.microsoft.com/office/drawing/2014/main" id="{ECB859C2-A11A-47E7-AB7F-4CDB861280C4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2" name="Right Triangle 951">
              <a:extLst>
                <a:ext uri="{FF2B5EF4-FFF2-40B4-BE49-F238E27FC236}">
                  <a16:creationId xmlns="" xmlns:a16="http://schemas.microsoft.com/office/drawing/2014/main" id="{A5159494-F4AE-4B61-A344-9C9047E036BA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3" name="Right Triangle 952">
              <a:extLst>
                <a:ext uri="{FF2B5EF4-FFF2-40B4-BE49-F238E27FC236}">
                  <a16:creationId xmlns="" xmlns:a16="http://schemas.microsoft.com/office/drawing/2014/main" id="{1F1E6FC2-B952-4C89-ADB0-86497711D0F2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4" name="Right Triangle 953">
              <a:extLst>
                <a:ext uri="{FF2B5EF4-FFF2-40B4-BE49-F238E27FC236}">
                  <a16:creationId xmlns="" xmlns:a16="http://schemas.microsoft.com/office/drawing/2014/main" id="{D7A6FCB2-C6CD-46FE-B253-8773217BC65B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5" name="Right Triangle 954">
              <a:extLst>
                <a:ext uri="{FF2B5EF4-FFF2-40B4-BE49-F238E27FC236}">
                  <a16:creationId xmlns="" xmlns:a16="http://schemas.microsoft.com/office/drawing/2014/main" id="{149C0FE2-7E03-41E8-9BD0-FCFDA0DDA874}"/>
                </a:ext>
              </a:extLst>
            </p:cNvPr>
            <p:cNvSpPr/>
            <p:nvPr/>
          </p:nvSpPr>
          <p:spPr bwMode="gray">
            <a:xfrm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6" name="Right Triangle 955">
              <a:extLst>
                <a:ext uri="{FF2B5EF4-FFF2-40B4-BE49-F238E27FC236}">
                  <a16:creationId xmlns="" xmlns:a16="http://schemas.microsoft.com/office/drawing/2014/main" id="{D5FA232C-50AC-4D3F-9DA3-BA4FF38A8C9F}"/>
                </a:ext>
              </a:extLst>
            </p:cNvPr>
            <p:cNvSpPr/>
            <p:nvPr/>
          </p:nvSpPr>
          <p:spPr bwMode="gray">
            <a:xfrm rot="10800000">
              <a:off x="9675524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7" name="Right Triangle 956">
              <a:extLst>
                <a:ext uri="{FF2B5EF4-FFF2-40B4-BE49-F238E27FC236}">
                  <a16:creationId xmlns="" xmlns:a16="http://schemas.microsoft.com/office/drawing/2014/main" id="{717F3E84-9E79-4104-B958-69A58FAEB9B1}"/>
                </a:ext>
              </a:extLst>
            </p:cNvPr>
            <p:cNvSpPr/>
            <p:nvPr/>
          </p:nvSpPr>
          <p:spPr bwMode="gray">
            <a:xfrm flipV="1">
              <a:off x="967552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8" name="Right Triangle 957">
              <a:extLst>
                <a:ext uri="{FF2B5EF4-FFF2-40B4-BE49-F238E27FC236}">
                  <a16:creationId xmlns="" xmlns:a16="http://schemas.microsoft.com/office/drawing/2014/main" id="{E0EA0E58-938F-40BB-952B-B19837F2637D}"/>
                </a:ext>
              </a:extLst>
            </p:cNvPr>
            <p:cNvSpPr/>
            <p:nvPr/>
          </p:nvSpPr>
          <p:spPr bwMode="gray">
            <a:xfrm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59" name="Right Triangle 958">
              <a:extLst>
                <a:ext uri="{FF2B5EF4-FFF2-40B4-BE49-F238E27FC236}">
                  <a16:creationId xmlns="" xmlns:a16="http://schemas.microsoft.com/office/drawing/2014/main" id="{413D2B14-7E80-426B-A87C-0EC70FFBDBFF}"/>
                </a:ext>
              </a:extLst>
            </p:cNvPr>
            <p:cNvSpPr/>
            <p:nvPr/>
          </p:nvSpPr>
          <p:spPr bwMode="gray">
            <a:xfrm rot="10800000">
              <a:off x="9675524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0" name="Right Triangle 959">
              <a:extLst>
                <a:ext uri="{FF2B5EF4-FFF2-40B4-BE49-F238E27FC236}">
                  <a16:creationId xmlns="" xmlns:a16="http://schemas.microsoft.com/office/drawing/2014/main" id="{FE0427F5-3D70-4485-97D4-F63F61EC0430}"/>
                </a:ext>
              </a:extLst>
            </p:cNvPr>
            <p:cNvSpPr/>
            <p:nvPr/>
          </p:nvSpPr>
          <p:spPr bwMode="gray">
            <a:xfrm>
              <a:off x="967552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1" name="Right Triangle 960">
              <a:extLst>
                <a:ext uri="{FF2B5EF4-FFF2-40B4-BE49-F238E27FC236}">
                  <a16:creationId xmlns="" xmlns:a16="http://schemas.microsoft.com/office/drawing/2014/main" id="{26C3D920-7D70-4182-AB2D-D23FB1A27CDA}"/>
                </a:ext>
              </a:extLst>
            </p:cNvPr>
            <p:cNvSpPr/>
            <p:nvPr/>
          </p:nvSpPr>
          <p:spPr bwMode="gray">
            <a:xfrm flipV="1">
              <a:off x="9675524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2" name="Right Triangle 961">
              <a:extLst>
                <a:ext uri="{FF2B5EF4-FFF2-40B4-BE49-F238E27FC236}">
                  <a16:creationId xmlns="" xmlns:a16="http://schemas.microsoft.com/office/drawing/2014/main" id="{A3D107A6-2CC4-4F1A-9559-55D5F2851446}"/>
                </a:ext>
              </a:extLst>
            </p:cNvPr>
            <p:cNvSpPr/>
            <p:nvPr/>
          </p:nvSpPr>
          <p:spPr bwMode="gray">
            <a:xfrm>
              <a:off x="967552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3" name="Right Triangle 962">
              <a:extLst>
                <a:ext uri="{FF2B5EF4-FFF2-40B4-BE49-F238E27FC236}">
                  <a16:creationId xmlns="" xmlns:a16="http://schemas.microsoft.com/office/drawing/2014/main" id="{3DDB3F48-AB5C-42EF-B596-5D44C42041D9}"/>
                </a:ext>
              </a:extLst>
            </p:cNvPr>
            <p:cNvSpPr/>
            <p:nvPr/>
          </p:nvSpPr>
          <p:spPr bwMode="gray">
            <a:xfrm rot="10800000">
              <a:off x="9675525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4" name="Right Triangle 963">
              <a:extLst>
                <a:ext uri="{FF2B5EF4-FFF2-40B4-BE49-F238E27FC236}">
                  <a16:creationId xmlns="" xmlns:a16="http://schemas.microsoft.com/office/drawing/2014/main" id="{7982FDE5-886C-4A01-81FD-6D687732F82E}"/>
                </a:ext>
              </a:extLst>
            </p:cNvPr>
            <p:cNvSpPr/>
            <p:nvPr/>
          </p:nvSpPr>
          <p:spPr bwMode="gray">
            <a:xfrm>
              <a:off x="9675524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5" name="Right Triangle 964">
              <a:extLst>
                <a:ext uri="{FF2B5EF4-FFF2-40B4-BE49-F238E27FC236}">
                  <a16:creationId xmlns="" xmlns:a16="http://schemas.microsoft.com/office/drawing/2014/main" id="{CD1CD2B9-B1B9-4E95-A804-9A792D6DDD3D}"/>
                </a:ext>
              </a:extLst>
            </p:cNvPr>
            <p:cNvSpPr/>
            <p:nvPr/>
          </p:nvSpPr>
          <p:spPr bwMode="gray">
            <a:xfrm rot="10800000">
              <a:off x="9675524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6" name="Right Triangle 965">
              <a:extLst>
                <a:ext uri="{FF2B5EF4-FFF2-40B4-BE49-F238E27FC236}">
                  <a16:creationId xmlns="" xmlns:a16="http://schemas.microsoft.com/office/drawing/2014/main" id="{FE10F74B-D77B-40D6-8974-4DB94C7D9EBC}"/>
                </a:ext>
              </a:extLst>
            </p:cNvPr>
            <p:cNvSpPr/>
            <p:nvPr/>
          </p:nvSpPr>
          <p:spPr bwMode="gray">
            <a:xfrm flipH="1">
              <a:off x="106439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7" name="Right Triangle 966">
              <a:extLst>
                <a:ext uri="{FF2B5EF4-FFF2-40B4-BE49-F238E27FC236}">
                  <a16:creationId xmlns="" xmlns:a16="http://schemas.microsoft.com/office/drawing/2014/main" id="{22521D6E-B801-4696-BAFE-9255A326E561}"/>
                </a:ext>
              </a:extLst>
            </p:cNvPr>
            <p:cNvSpPr/>
            <p:nvPr/>
          </p:nvSpPr>
          <p:spPr bwMode="gray">
            <a:xfrm flipH="1" flipV="1">
              <a:off x="106439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8" name="Right Triangle 967">
              <a:extLst>
                <a:ext uri="{FF2B5EF4-FFF2-40B4-BE49-F238E27FC236}">
                  <a16:creationId xmlns="" xmlns:a16="http://schemas.microsoft.com/office/drawing/2014/main" id="{B9F4B1F0-2D36-4988-8D93-426D60508686}"/>
                </a:ext>
              </a:extLst>
            </p:cNvPr>
            <p:cNvSpPr/>
            <p:nvPr/>
          </p:nvSpPr>
          <p:spPr bwMode="gray">
            <a:xfrm rot="10800000" flipH="1" flipV="1">
              <a:off x="10643914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69" name="Right Triangle 968">
              <a:extLst>
                <a:ext uri="{FF2B5EF4-FFF2-40B4-BE49-F238E27FC236}">
                  <a16:creationId xmlns="" xmlns:a16="http://schemas.microsoft.com/office/drawing/2014/main" id="{1E69E603-D83B-41C1-9ABF-13CC87C78255}"/>
                </a:ext>
              </a:extLst>
            </p:cNvPr>
            <p:cNvSpPr/>
            <p:nvPr/>
          </p:nvSpPr>
          <p:spPr bwMode="gray">
            <a:xfrm flipH="1">
              <a:off x="106439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0" name="Right Triangle 969">
              <a:extLst>
                <a:ext uri="{FF2B5EF4-FFF2-40B4-BE49-F238E27FC236}">
                  <a16:creationId xmlns="" xmlns:a16="http://schemas.microsoft.com/office/drawing/2014/main" id="{46F6B6E6-BE1F-4257-9B6C-29084E45CCF5}"/>
                </a:ext>
              </a:extLst>
            </p:cNvPr>
            <p:cNvSpPr/>
            <p:nvPr/>
          </p:nvSpPr>
          <p:spPr bwMode="gray">
            <a:xfrm flipH="1">
              <a:off x="106439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1" name="Right Triangle 970">
              <a:extLst>
                <a:ext uri="{FF2B5EF4-FFF2-40B4-BE49-F238E27FC236}">
                  <a16:creationId xmlns="" xmlns:a16="http://schemas.microsoft.com/office/drawing/2014/main" id="{F32C4258-2382-4A5E-87FE-2920A0208068}"/>
                </a:ext>
              </a:extLst>
            </p:cNvPr>
            <p:cNvSpPr/>
            <p:nvPr/>
          </p:nvSpPr>
          <p:spPr bwMode="gray">
            <a:xfrm rot="10800000" flipH="1">
              <a:off x="10643914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2" name="Right Triangle 971">
              <a:extLst>
                <a:ext uri="{FF2B5EF4-FFF2-40B4-BE49-F238E27FC236}">
                  <a16:creationId xmlns="" xmlns:a16="http://schemas.microsoft.com/office/drawing/2014/main" id="{7691CAA1-35CD-4DEA-B2F8-4D7075D024B5}"/>
                </a:ext>
              </a:extLst>
            </p:cNvPr>
            <p:cNvSpPr/>
            <p:nvPr/>
          </p:nvSpPr>
          <p:spPr bwMode="gray">
            <a:xfrm flipH="1" flipV="1">
              <a:off x="106439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3" name="Right Triangle 972">
              <a:extLst>
                <a:ext uri="{FF2B5EF4-FFF2-40B4-BE49-F238E27FC236}">
                  <a16:creationId xmlns="" xmlns:a16="http://schemas.microsoft.com/office/drawing/2014/main" id="{6AE35B45-E4B9-4A56-808C-3F401E66FF4E}"/>
                </a:ext>
              </a:extLst>
            </p:cNvPr>
            <p:cNvSpPr/>
            <p:nvPr/>
          </p:nvSpPr>
          <p:spPr bwMode="gray">
            <a:xfrm rot="10800000" flipH="1" flipV="1">
              <a:off x="10643913" y="96601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4" name="Right Triangle 973">
              <a:extLst>
                <a:ext uri="{FF2B5EF4-FFF2-40B4-BE49-F238E27FC236}">
                  <a16:creationId xmlns="" xmlns:a16="http://schemas.microsoft.com/office/drawing/2014/main" id="{0B20D10C-9D40-425A-95B4-CF9B9A27E269}"/>
                </a:ext>
              </a:extLst>
            </p:cNvPr>
            <p:cNvSpPr/>
            <p:nvPr/>
          </p:nvSpPr>
          <p:spPr bwMode="gray">
            <a:xfrm flipH="1">
              <a:off x="106439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5" name="Right Triangle 974">
              <a:extLst>
                <a:ext uri="{FF2B5EF4-FFF2-40B4-BE49-F238E27FC236}">
                  <a16:creationId xmlns="" xmlns:a16="http://schemas.microsoft.com/office/drawing/2014/main" id="{53456E2B-9556-479F-95E5-1A11BEE292F2}"/>
                </a:ext>
              </a:extLst>
            </p:cNvPr>
            <p:cNvSpPr/>
            <p:nvPr/>
          </p:nvSpPr>
          <p:spPr bwMode="gray">
            <a:xfrm rot="10800000" flipH="1">
              <a:off x="106439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6" name="Right Triangle 975">
              <a:extLst>
                <a:ext uri="{FF2B5EF4-FFF2-40B4-BE49-F238E27FC236}">
                  <a16:creationId xmlns="" xmlns:a16="http://schemas.microsoft.com/office/drawing/2014/main" id="{37179DC9-DA24-4661-8CDE-829238E61245}"/>
                </a:ext>
              </a:extLst>
            </p:cNvPr>
            <p:cNvSpPr/>
            <p:nvPr/>
          </p:nvSpPr>
          <p:spPr bwMode="gray">
            <a:xfrm flipH="1">
              <a:off x="106439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7" name="Right Triangle 976">
              <a:extLst>
                <a:ext uri="{FF2B5EF4-FFF2-40B4-BE49-F238E27FC236}">
                  <a16:creationId xmlns="" xmlns:a16="http://schemas.microsoft.com/office/drawing/2014/main" id="{82C85D2A-83CB-4EDE-B1CB-C3F718F1616B}"/>
                </a:ext>
              </a:extLst>
            </p:cNvPr>
            <p:cNvSpPr/>
            <p:nvPr/>
          </p:nvSpPr>
          <p:spPr bwMode="gray">
            <a:xfrm rot="10800000" flipH="1">
              <a:off x="106439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8" name="Right Triangle 977">
              <a:extLst>
                <a:ext uri="{FF2B5EF4-FFF2-40B4-BE49-F238E27FC236}">
                  <a16:creationId xmlns="" xmlns:a16="http://schemas.microsoft.com/office/drawing/2014/main" id="{B669C0FF-3098-4F73-B51E-211E0C137B53}"/>
                </a:ext>
              </a:extLst>
            </p:cNvPr>
            <p:cNvSpPr/>
            <p:nvPr/>
          </p:nvSpPr>
          <p:spPr bwMode="gray">
            <a:xfrm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79" name="Right Triangle 978">
              <a:extLst>
                <a:ext uri="{FF2B5EF4-FFF2-40B4-BE49-F238E27FC236}">
                  <a16:creationId xmlns="" xmlns:a16="http://schemas.microsoft.com/office/drawing/2014/main" id="{3DFDE573-A49E-4FB2-BF57-79F2D0951F7D}"/>
                </a:ext>
              </a:extLst>
            </p:cNvPr>
            <p:cNvSpPr/>
            <p:nvPr/>
          </p:nvSpPr>
          <p:spPr bwMode="gray">
            <a:xfrm rot="10800000">
              <a:off x="11612301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0" name="Right Triangle 979">
              <a:extLst>
                <a:ext uri="{FF2B5EF4-FFF2-40B4-BE49-F238E27FC236}">
                  <a16:creationId xmlns="" xmlns:a16="http://schemas.microsoft.com/office/drawing/2014/main" id="{20D755AD-095F-42A9-BEB5-E8EE2BB32754}"/>
                </a:ext>
              </a:extLst>
            </p:cNvPr>
            <p:cNvSpPr/>
            <p:nvPr/>
          </p:nvSpPr>
          <p:spPr bwMode="gray">
            <a:xfrm flipV="1">
              <a:off x="11612301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1" name="Right Triangle 980">
              <a:extLst>
                <a:ext uri="{FF2B5EF4-FFF2-40B4-BE49-F238E27FC236}">
                  <a16:creationId xmlns="" xmlns:a16="http://schemas.microsoft.com/office/drawing/2014/main" id="{6101939A-9CD6-4196-8A26-0AF5E1EE6349}"/>
                </a:ext>
              </a:extLst>
            </p:cNvPr>
            <p:cNvSpPr/>
            <p:nvPr/>
          </p:nvSpPr>
          <p:spPr bwMode="gray">
            <a:xfrm>
              <a:off x="11612301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2" name="Right Triangle 981">
              <a:extLst>
                <a:ext uri="{FF2B5EF4-FFF2-40B4-BE49-F238E27FC236}">
                  <a16:creationId xmlns="" xmlns:a16="http://schemas.microsoft.com/office/drawing/2014/main" id="{D8217653-1F40-420C-A6C8-F998C4D2C8B4}"/>
                </a:ext>
              </a:extLst>
            </p:cNvPr>
            <p:cNvSpPr/>
            <p:nvPr/>
          </p:nvSpPr>
          <p:spPr bwMode="gray">
            <a:xfrm rot="10800000">
              <a:off x="11612302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3" name="Right Triangle 982">
              <a:extLst>
                <a:ext uri="{FF2B5EF4-FFF2-40B4-BE49-F238E27FC236}">
                  <a16:creationId xmlns="" xmlns:a16="http://schemas.microsoft.com/office/drawing/2014/main" id="{219A6D25-52E7-4BB0-A611-0880A4E99949}"/>
                </a:ext>
              </a:extLst>
            </p:cNvPr>
            <p:cNvSpPr/>
            <p:nvPr/>
          </p:nvSpPr>
          <p:spPr bwMode="gray">
            <a:xfrm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4" name="Right Triangle 983">
              <a:extLst>
                <a:ext uri="{FF2B5EF4-FFF2-40B4-BE49-F238E27FC236}">
                  <a16:creationId xmlns="" xmlns:a16="http://schemas.microsoft.com/office/drawing/2014/main" id="{86C5D6FB-5879-4077-815A-DFF7CD084233}"/>
                </a:ext>
              </a:extLst>
            </p:cNvPr>
            <p:cNvSpPr/>
            <p:nvPr/>
          </p:nvSpPr>
          <p:spPr bwMode="gray">
            <a:xfrm rot="10800000">
              <a:off x="11612301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9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5" name="Right Triangle 984">
              <a:extLst>
                <a:ext uri="{FF2B5EF4-FFF2-40B4-BE49-F238E27FC236}">
                  <a16:creationId xmlns="" xmlns:a16="http://schemas.microsoft.com/office/drawing/2014/main" id="{71AB491A-6C62-4B7E-AACF-2A58193D972C}"/>
                </a:ext>
              </a:extLst>
            </p:cNvPr>
            <p:cNvSpPr/>
            <p:nvPr/>
          </p:nvSpPr>
          <p:spPr bwMode="gray">
            <a:xfrm flipV="1">
              <a:off x="11612301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6" name="Right Triangle 985">
              <a:extLst>
                <a:ext uri="{FF2B5EF4-FFF2-40B4-BE49-F238E27FC236}">
                  <a16:creationId xmlns="" xmlns:a16="http://schemas.microsoft.com/office/drawing/2014/main" id="{6C7214F1-A832-47CA-9BA1-01440D35032A}"/>
                </a:ext>
              </a:extLst>
            </p:cNvPr>
            <p:cNvSpPr/>
            <p:nvPr/>
          </p:nvSpPr>
          <p:spPr bwMode="gray">
            <a:xfrm rot="10800000">
              <a:off x="11612301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7" name="Right Triangle 986">
              <a:extLst>
                <a:ext uri="{FF2B5EF4-FFF2-40B4-BE49-F238E27FC236}">
                  <a16:creationId xmlns="" xmlns:a16="http://schemas.microsoft.com/office/drawing/2014/main" id="{F03C9DDA-B81A-43AF-98AB-37A040A10868}"/>
                </a:ext>
              </a:extLst>
            </p:cNvPr>
            <p:cNvSpPr/>
            <p:nvPr/>
          </p:nvSpPr>
          <p:spPr bwMode="gray">
            <a:xfrm>
              <a:off x="11612301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8" name="Right Triangle 987">
              <a:extLst>
                <a:ext uri="{FF2B5EF4-FFF2-40B4-BE49-F238E27FC236}">
                  <a16:creationId xmlns="" xmlns:a16="http://schemas.microsoft.com/office/drawing/2014/main" id="{1AA1B570-244C-48D2-9DE5-849CDE78B1FC}"/>
                </a:ext>
              </a:extLst>
            </p:cNvPr>
            <p:cNvSpPr/>
            <p:nvPr/>
          </p:nvSpPr>
          <p:spPr bwMode="gray">
            <a:xfrm rot="10800000">
              <a:off x="11612301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89" name="Right Triangle 988">
              <a:extLst>
                <a:ext uri="{FF2B5EF4-FFF2-40B4-BE49-F238E27FC236}">
                  <a16:creationId xmlns="" xmlns:a16="http://schemas.microsoft.com/office/drawing/2014/main" id="{D1AC8B20-475A-4235-B03A-45472EA1C350}"/>
                </a:ext>
              </a:extLst>
            </p:cNvPr>
            <p:cNvSpPr/>
            <p:nvPr/>
          </p:nvSpPr>
          <p:spPr bwMode="gray">
            <a:xfrm>
              <a:off x="7741658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0" name="Right Triangle 989">
              <a:extLst>
                <a:ext uri="{FF2B5EF4-FFF2-40B4-BE49-F238E27FC236}">
                  <a16:creationId xmlns="" xmlns:a16="http://schemas.microsoft.com/office/drawing/2014/main" id="{CDC9BF14-C211-4C70-8246-F4C2F271C056}"/>
                </a:ext>
              </a:extLst>
            </p:cNvPr>
            <p:cNvSpPr/>
            <p:nvPr/>
          </p:nvSpPr>
          <p:spPr bwMode="gray">
            <a:xfrm flipV="1">
              <a:off x="7741658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1" name="Right Triangle 990">
              <a:extLst>
                <a:ext uri="{FF2B5EF4-FFF2-40B4-BE49-F238E27FC236}">
                  <a16:creationId xmlns="" xmlns:a16="http://schemas.microsoft.com/office/drawing/2014/main" id="{65050C68-C257-4DED-9DF9-B18E2648FC38}"/>
                </a:ext>
              </a:extLst>
            </p:cNvPr>
            <p:cNvSpPr/>
            <p:nvPr/>
          </p:nvSpPr>
          <p:spPr bwMode="gray">
            <a:xfrm rot="10800000" flipV="1">
              <a:off x="7741659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2" name="Right Triangle 991">
              <a:extLst>
                <a:ext uri="{FF2B5EF4-FFF2-40B4-BE49-F238E27FC236}">
                  <a16:creationId xmlns="" xmlns:a16="http://schemas.microsoft.com/office/drawing/2014/main" id="{1C60248A-816C-4962-BE8E-37BD436D1E50}"/>
                </a:ext>
              </a:extLst>
            </p:cNvPr>
            <p:cNvSpPr/>
            <p:nvPr/>
          </p:nvSpPr>
          <p:spPr bwMode="gray">
            <a:xfrm>
              <a:off x="7741658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3" name="Right Triangle 992">
              <a:extLst>
                <a:ext uri="{FF2B5EF4-FFF2-40B4-BE49-F238E27FC236}">
                  <a16:creationId xmlns="" xmlns:a16="http://schemas.microsoft.com/office/drawing/2014/main" id="{EC9E614F-18A1-4B0F-B35D-5031EC2A7464}"/>
                </a:ext>
              </a:extLst>
            </p:cNvPr>
            <p:cNvSpPr/>
            <p:nvPr/>
          </p:nvSpPr>
          <p:spPr bwMode="gray">
            <a:xfrm rot="10800000">
              <a:off x="7741659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4" name="Right Triangle 993">
              <a:extLst>
                <a:ext uri="{FF2B5EF4-FFF2-40B4-BE49-F238E27FC236}">
                  <a16:creationId xmlns="" xmlns:a16="http://schemas.microsoft.com/office/drawing/2014/main" id="{897AC2A1-264B-4276-9E95-156372EF1364}"/>
                </a:ext>
              </a:extLst>
            </p:cNvPr>
            <p:cNvSpPr/>
            <p:nvPr/>
          </p:nvSpPr>
          <p:spPr bwMode="gray">
            <a:xfrm>
              <a:off x="7741658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5" name="Right Triangle 994">
              <a:extLst>
                <a:ext uri="{FF2B5EF4-FFF2-40B4-BE49-F238E27FC236}">
                  <a16:creationId xmlns="" xmlns:a16="http://schemas.microsoft.com/office/drawing/2014/main" id="{C453D5B8-F6C9-4AF9-9A26-5CC755DD7027}"/>
                </a:ext>
              </a:extLst>
            </p:cNvPr>
            <p:cNvSpPr/>
            <p:nvPr/>
          </p:nvSpPr>
          <p:spPr bwMode="gray">
            <a:xfrm rot="10800000">
              <a:off x="7741659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6" name="Right Triangle 995">
              <a:extLst>
                <a:ext uri="{FF2B5EF4-FFF2-40B4-BE49-F238E27FC236}">
                  <a16:creationId xmlns="" xmlns:a16="http://schemas.microsoft.com/office/drawing/2014/main" id="{5DC7F235-8BAE-4132-8C67-7073D3345CD1}"/>
                </a:ext>
              </a:extLst>
            </p:cNvPr>
            <p:cNvSpPr/>
            <p:nvPr/>
          </p:nvSpPr>
          <p:spPr bwMode="gray">
            <a:xfrm flipV="1">
              <a:off x="7741658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2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7" name="Right Triangle 996">
              <a:extLst>
                <a:ext uri="{FF2B5EF4-FFF2-40B4-BE49-F238E27FC236}">
                  <a16:creationId xmlns="" xmlns:a16="http://schemas.microsoft.com/office/drawing/2014/main" id="{3EE6E4C8-D620-40D4-9039-55DC80B61F92}"/>
                </a:ext>
              </a:extLst>
            </p:cNvPr>
            <p:cNvSpPr/>
            <p:nvPr/>
          </p:nvSpPr>
          <p:spPr bwMode="gray">
            <a:xfrm rot="10800000" flipV="1">
              <a:off x="7741659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8" name="Right Triangle 997">
              <a:extLst>
                <a:ext uri="{FF2B5EF4-FFF2-40B4-BE49-F238E27FC236}">
                  <a16:creationId xmlns="" xmlns:a16="http://schemas.microsoft.com/office/drawing/2014/main" id="{5BB48CA8-AA57-41C8-91FC-DFB71BE6AB6E}"/>
                </a:ext>
              </a:extLst>
            </p:cNvPr>
            <p:cNvSpPr/>
            <p:nvPr/>
          </p:nvSpPr>
          <p:spPr bwMode="gray">
            <a:xfrm>
              <a:off x="7741658" y="1928557"/>
              <a:ext cx="968389" cy="968389"/>
            </a:xfrm>
            <a:prstGeom prst="rtTriangle">
              <a:avLst/>
            </a:prstGeom>
            <a:solidFill>
              <a:sysClr val="window" lastClr="FFFFFF">
                <a:alpha val="7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999" name="Right Triangle 998">
              <a:extLst>
                <a:ext uri="{FF2B5EF4-FFF2-40B4-BE49-F238E27FC236}">
                  <a16:creationId xmlns="" xmlns:a16="http://schemas.microsoft.com/office/drawing/2014/main" id="{41778C0E-9D17-4FBB-BA93-64FFC5858FD4}"/>
                </a:ext>
              </a:extLst>
            </p:cNvPr>
            <p:cNvSpPr/>
            <p:nvPr/>
          </p:nvSpPr>
          <p:spPr bwMode="gray">
            <a:xfrm rot="10800000">
              <a:off x="7741659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0" name="Right Triangle 999">
              <a:extLst>
                <a:ext uri="{FF2B5EF4-FFF2-40B4-BE49-F238E27FC236}">
                  <a16:creationId xmlns="" xmlns:a16="http://schemas.microsoft.com/office/drawing/2014/main" id="{0ADD2D2A-8E46-4733-8B33-3E792507EE24}"/>
                </a:ext>
              </a:extLst>
            </p:cNvPr>
            <p:cNvSpPr/>
            <p:nvPr/>
          </p:nvSpPr>
          <p:spPr bwMode="gray">
            <a:xfrm>
              <a:off x="7741658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1" name="Right Triangle 1000">
              <a:extLst>
                <a:ext uri="{FF2B5EF4-FFF2-40B4-BE49-F238E27FC236}">
                  <a16:creationId xmlns="" xmlns:a16="http://schemas.microsoft.com/office/drawing/2014/main" id="{1508B2EF-89B2-4FD0-825B-C1BF6C53A58D}"/>
                </a:ext>
              </a:extLst>
            </p:cNvPr>
            <p:cNvSpPr/>
            <p:nvPr/>
          </p:nvSpPr>
          <p:spPr bwMode="gray">
            <a:xfrm rot="10800000">
              <a:off x="7741659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2" name="Right Triangle 1001">
              <a:extLst>
                <a:ext uri="{FF2B5EF4-FFF2-40B4-BE49-F238E27FC236}">
                  <a16:creationId xmlns="" xmlns:a16="http://schemas.microsoft.com/office/drawing/2014/main" id="{FAFA9745-664B-4CA0-8E19-C05C588BB395}"/>
                </a:ext>
              </a:extLst>
            </p:cNvPr>
            <p:cNvSpPr/>
            <p:nvPr/>
          </p:nvSpPr>
          <p:spPr bwMode="gray">
            <a:xfrm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3" name="Right Triangle 1002">
              <a:extLst>
                <a:ext uri="{FF2B5EF4-FFF2-40B4-BE49-F238E27FC236}">
                  <a16:creationId xmlns="" xmlns:a16="http://schemas.microsoft.com/office/drawing/2014/main" id="{9DAC7B9A-9E99-44FC-8BF1-F528422032C6}"/>
                </a:ext>
              </a:extLst>
            </p:cNvPr>
            <p:cNvSpPr/>
            <p:nvPr/>
          </p:nvSpPr>
          <p:spPr bwMode="gray">
            <a:xfrm rot="10800000" flipH="1">
              <a:off x="8707013" y="5805646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4" name="Right Triangle 1003">
              <a:extLst>
                <a:ext uri="{FF2B5EF4-FFF2-40B4-BE49-F238E27FC236}">
                  <a16:creationId xmlns="" xmlns:a16="http://schemas.microsoft.com/office/drawing/2014/main" id="{96DAE9FD-AC57-44F3-A886-E02BBE30EB51}"/>
                </a:ext>
              </a:extLst>
            </p:cNvPr>
            <p:cNvSpPr/>
            <p:nvPr/>
          </p:nvSpPr>
          <p:spPr bwMode="gray">
            <a:xfrm flipH="1" flipV="1">
              <a:off x="8707013" y="3866914"/>
              <a:ext cx="968389" cy="968389"/>
            </a:xfrm>
            <a:prstGeom prst="rtTriangle">
              <a:avLst/>
            </a:prstGeom>
            <a:solidFill>
              <a:sysClr val="window" lastClr="FFFFFF">
                <a:alpha val="5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5" name="Right Triangle 1004">
              <a:extLst>
                <a:ext uri="{FF2B5EF4-FFF2-40B4-BE49-F238E27FC236}">
                  <a16:creationId xmlns="" xmlns:a16="http://schemas.microsoft.com/office/drawing/2014/main" id="{FC99857F-2AE1-4F0B-A84F-A262C1F4F622}"/>
                </a:ext>
              </a:extLst>
            </p:cNvPr>
            <p:cNvSpPr/>
            <p:nvPr/>
          </p:nvSpPr>
          <p:spPr bwMode="gray">
            <a:xfrm rot="10800000" flipH="1">
              <a:off x="8707013" y="4836178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6" name="Right Triangle 1005">
              <a:extLst>
                <a:ext uri="{FF2B5EF4-FFF2-40B4-BE49-F238E27FC236}">
                  <a16:creationId xmlns="" xmlns:a16="http://schemas.microsoft.com/office/drawing/2014/main" id="{ABE5721F-2B20-4F94-B67F-37DAF0257A67}"/>
                </a:ext>
              </a:extLst>
            </p:cNvPr>
            <p:cNvSpPr/>
            <p:nvPr/>
          </p:nvSpPr>
          <p:spPr bwMode="gray">
            <a:xfrm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7" name="Right Triangle 1006">
              <a:extLst>
                <a:ext uri="{FF2B5EF4-FFF2-40B4-BE49-F238E27FC236}">
                  <a16:creationId xmlns="" xmlns:a16="http://schemas.microsoft.com/office/drawing/2014/main" id="{86FB1B1A-D3D0-4849-9CA7-636626A6C8B7}"/>
                </a:ext>
              </a:extLst>
            </p:cNvPr>
            <p:cNvSpPr/>
            <p:nvPr/>
          </p:nvSpPr>
          <p:spPr bwMode="gray">
            <a:xfrm rot="10800000" flipH="1">
              <a:off x="8707013" y="2901089"/>
              <a:ext cx="968389" cy="968389"/>
            </a:xfrm>
            <a:prstGeom prst="rtTriangle">
              <a:avLst/>
            </a:prstGeom>
            <a:solidFill>
              <a:sysClr val="window" lastClr="FFFFFF">
                <a:alpha val="6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8" name="Right Triangle 1007">
              <a:extLst>
                <a:ext uri="{FF2B5EF4-FFF2-40B4-BE49-F238E27FC236}">
                  <a16:creationId xmlns="" xmlns:a16="http://schemas.microsoft.com/office/drawing/2014/main" id="{0779F498-F6FC-4E46-8A66-B205327E06DE}"/>
                </a:ext>
              </a:extLst>
            </p:cNvPr>
            <p:cNvSpPr/>
            <p:nvPr/>
          </p:nvSpPr>
          <p:spPr bwMode="gray">
            <a:xfrm flipH="1" flipV="1">
              <a:off x="8707013" y="966018"/>
              <a:ext cx="968389" cy="968389"/>
            </a:xfrm>
            <a:prstGeom prst="rtTriangle">
              <a:avLst/>
            </a:prstGeom>
            <a:solidFill>
              <a:sysClr val="window" lastClr="FFFFFF">
                <a:alpha val="8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09" name="Right Triangle 1008">
              <a:extLst>
                <a:ext uri="{FF2B5EF4-FFF2-40B4-BE49-F238E27FC236}">
                  <a16:creationId xmlns="" xmlns:a16="http://schemas.microsoft.com/office/drawing/2014/main" id="{F9D28728-C448-4BCC-AE27-5A139E40AEE1}"/>
                </a:ext>
              </a:extLst>
            </p:cNvPr>
            <p:cNvSpPr/>
            <p:nvPr/>
          </p:nvSpPr>
          <p:spPr bwMode="gray">
            <a:xfrm flipH="1">
              <a:off x="8707013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0" name="Right Triangle 1009">
              <a:extLst>
                <a:ext uri="{FF2B5EF4-FFF2-40B4-BE49-F238E27FC236}">
                  <a16:creationId xmlns="" xmlns:a16="http://schemas.microsoft.com/office/drawing/2014/main" id="{35E537E1-31E4-45DC-855D-8C77CF8D5A4D}"/>
                </a:ext>
              </a:extLst>
            </p:cNvPr>
            <p:cNvSpPr/>
            <p:nvPr/>
          </p:nvSpPr>
          <p:spPr bwMode="gray">
            <a:xfrm rot="10800000" flipH="1">
              <a:off x="8707014" y="1935282"/>
              <a:ext cx="968389" cy="968389"/>
            </a:xfrm>
            <a:prstGeom prst="rtTriangle">
              <a:avLst/>
            </a:prstGeom>
            <a:solidFill>
              <a:sysClr val="window" lastClr="FFFFFF">
                <a:alpha val="13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1" name="Right Triangle 1010">
              <a:extLst>
                <a:ext uri="{FF2B5EF4-FFF2-40B4-BE49-F238E27FC236}">
                  <a16:creationId xmlns="" xmlns:a16="http://schemas.microsoft.com/office/drawing/2014/main" id="{97A286FA-A667-4339-8B3B-D578F1C19DD0}"/>
                </a:ext>
              </a:extLst>
            </p:cNvPr>
            <p:cNvSpPr/>
            <p:nvPr/>
          </p:nvSpPr>
          <p:spPr bwMode="gray">
            <a:xfrm flipH="1">
              <a:off x="8707013" y="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  <p:sp>
          <p:nvSpPr>
            <p:cNvPr id="1012" name="Right Triangle 1011">
              <a:extLst>
                <a:ext uri="{FF2B5EF4-FFF2-40B4-BE49-F238E27FC236}">
                  <a16:creationId xmlns="" xmlns:a16="http://schemas.microsoft.com/office/drawing/2014/main" id="{D51F8E61-7A46-44E1-BD4E-19882ECCF8AE}"/>
                </a:ext>
              </a:extLst>
            </p:cNvPr>
            <p:cNvSpPr/>
            <p:nvPr/>
          </p:nvSpPr>
          <p:spPr bwMode="gray">
            <a:xfrm rot="10800000" flipH="1">
              <a:off x="8707013" y="4940"/>
              <a:ext cx="968389" cy="968389"/>
            </a:xfrm>
            <a:prstGeom prst="rtTriangle">
              <a:avLst/>
            </a:prstGeom>
            <a:solidFill>
              <a:sysClr val="window" lastClr="FFFFFF">
                <a:alpha val="12000"/>
              </a:sysClr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/>
                <a:ea typeface="+mn-ea"/>
                <a:cs typeface="+mn-cs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5688" y="0"/>
            <a:ext cx="5403138" cy="67659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63" name="Text Placeholder 862">
            <a:extLst>
              <a:ext uri="{FF2B5EF4-FFF2-40B4-BE49-F238E27FC236}">
                <a16:creationId xmlns=""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49086" y="2625191"/>
            <a:ext cx="5244771" cy="1500187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72" name="Rectangle 871">
            <a:extLst>
              <a:ext uri="{FF2B5EF4-FFF2-40B4-BE49-F238E27FC236}">
                <a16:creationId xmlns="" xmlns:a16="http://schemas.microsoft.com/office/drawing/2014/main" id="{6471A44C-0240-4D32-A1C2-B7E58448C427}"/>
              </a:ext>
            </a:extLst>
          </p:cNvPr>
          <p:cNvSpPr/>
          <p:nvPr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129" name="Group 1128">
            <a:extLst>
              <a:ext uri="{FF2B5EF4-FFF2-40B4-BE49-F238E27FC236}">
                <a16:creationId xmlns="" xmlns:a16="http://schemas.microsoft.com/office/drawing/2014/main" id="{66764AA4-C392-4C69-974A-C7CE49FEB0B9}"/>
              </a:ext>
            </a:extLst>
          </p:cNvPr>
          <p:cNvGrpSpPr/>
          <p:nvPr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130" name="Freeform 6">
              <a:extLst>
                <a:ext uri="{FF2B5EF4-FFF2-40B4-BE49-F238E27FC236}">
                  <a16:creationId xmlns="" xmlns:a16="http://schemas.microsoft.com/office/drawing/2014/main" id="{B7235521-DFA3-4FE8-AD1B-4D4A25B27DB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1" name="Freeform 7">
              <a:extLst>
                <a:ext uri="{FF2B5EF4-FFF2-40B4-BE49-F238E27FC236}">
                  <a16:creationId xmlns="" xmlns:a16="http://schemas.microsoft.com/office/drawing/2014/main" id="{2E469487-ABC8-4A80-9CE4-747949D059F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2" name="Freeform 8">
              <a:extLst>
                <a:ext uri="{FF2B5EF4-FFF2-40B4-BE49-F238E27FC236}">
                  <a16:creationId xmlns="" xmlns:a16="http://schemas.microsoft.com/office/drawing/2014/main" id="{A6B015BD-72F9-4BD2-84C2-0246CCDE23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3" name="Freeform 9">
              <a:extLst>
                <a:ext uri="{FF2B5EF4-FFF2-40B4-BE49-F238E27FC236}">
                  <a16:creationId xmlns="" xmlns:a16="http://schemas.microsoft.com/office/drawing/2014/main" id="{54804375-3F44-46DC-8753-BDC2B55F689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4" name="Freeform 10">
              <a:extLst>
                <a:ext uri="{FF2B5EF4-FFF2-40B4-BE49-F238E27FC236}">
                  <a16:creationId xmlns="" xmlns:a16="http://schemas.microsoft.com/office/drawing/2014/main" id="{D3D2471D-B7BE-4028-A203-858BBDABE809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5" name="Freeform 11">
              <a:extLst>
                <a:ext uri="{FF2B5EF4-FFF2-40B4-BE49-F238E27FC236}">
                  <a16:creationId xmlns="" xmlns:a16="http://schemas.microsoft.com/office/drawing/2014/main" id="{4CB9E2A8-8617-429C-B073-F966EDB4DAC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36" name="Freeform 12">
              <a:extLst>
                <a:ext uri="{FF2B5EF4-FFF2-40B4-BE49-F238E27FC236}">
                  <a16:creationId xmlns="" xmlns:a16="http://schemas.microsoft.com/office/drawing/2014/main" id="{71A43D73-6DE7-4E70-A52B-D910CAE4CA3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502" name="Freeform: Shape 501">
            <a:extLst>
              <a:ext uri="{FF2B5EF4-FFF2-40B4-BE49-F238E27FC236}">
                <a16:creationId xmlns="" xmlns:a16="http://schemas.microsoft.com/office/drawing/2014/main" id="{CD63DCC4-8271-40D4-A5AA-50A309573A43}"/>
              </a:ext>
            </a:extLst>
          </p:cNvPr>
          <p:cNvSpPr/>
          <p:nvPr/>
        </p:nvSpPr>
        <p:spPr bwMode="black">
          <a:xfrm>
            <a:off x="565464" y="2687486"/>
            <a:ext cx="45719" cy="1412491"/>
          </a:xfrm>
          <a:custGeom>
            <a:avLst/>
            <a:gdLst>
              <a:gd name="connsiteX0" fmla="*/ 0 w 45719"/>
              <a:gd name="connsiteY0" fmla="*/ 0 h 1412491"/>
              <a:gd name="connsiteX1" fmla="*/ 45719 w 45719"/>
              <a:gd name="connsiteY1" fmla="*/ 0 h 1412491"/>
              <a:gd name="connsiteX2" fmla="*/ 45719 w 45719"/>
              <a:gd name="connsiteY2" fmla="*/ 45129 h 1412491"/>
              <a:gd name="connsiteX3" fmla="*/ 45719 w 45719"/>
              <a:gd name="connsiteY3" fmla="*/ 1367362 h 1412491"/>
              <a:gd name="connsiteX4" fmla="*/ 45719 w 45719"/>
              <a:gd name="connsiteY4" fmla="*/ 1412491 h 1412491"/>
              <a:gd name="connsiteX5" fmla="*/ 0 w 45719"/>
              <a:gd name="connsiteY5" fmla="*/ 1412491 h 1412491"/>
              <a:gd name="connsiteX6" fmla="*/ 0 w 45719"/>
              <a:gd name="connsiteY6" fmla="*/ 1367362 h 1412491"/>
              <a:gd name="connsiteX7" fmla="*/ 0 w 45719"/>
              <a:gd name="connsiteY7" fmla="*/ 45129 h 14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19" h="1412491">
                <a:moveTo>
                  <a:pt x="0" y="0"/>
                </a:moveTo>
                <a:lnTo>
                  <a:pt x="45719" y="0"/>
                </a:lnTo>
                <a:lnTo>
                  <a:pt x="45719" y="45129"/>
                </a:lnTo>
                <a:lnTo>
                  <a:pt x="45719" y="1367362"/>
                </a:lnTo>
                <a:lnTo>
                  <a:pt x="45719" y="1412491"/>
                </a:lnTo>
                <a:lnTo>
                  <a:pt x="0" y="1412491"/>
                </a:lnTo>
                <a:lnTo>
                  <a:pt x="0" y="1367362"/>
                </a:lnTo>
                <a:lnTo>
                  <a:pt x="0" y="4512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7" name="TextBox 266">
            <a:extLst>
              <a:ext uri="{FF2B5EF4-FFF2-40B4-BE49-F238E27FC236}">
                <a16:creationId xmlns="" xmlns:a16="http://schemas.microsoft.com/office/drawing/2014/main" id="{2CFE3100-9B19-45D2-989A-461FFF0A76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7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=""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=""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=""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=""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=""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=""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=""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221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E1BCD8C-97DA-4F07-B9DD-4F3DE630D0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28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=""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=""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=""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=""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=""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=""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=""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108" y="1167394"/>
            <a:ext cx="642762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2484060"/>
            <a:ext cx="6408402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2854D23-C99F-41C3-9EA1-37368E974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772"/>
          <a:stretch/>
        </p:blipFill>
        <p:spPr bwMode="ltGray">
          <a:xfrm>
            <a:off x="4238571" y="0"/>
            <a:ext cx="7949373" cy="68580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="" xmlns:a16="http://schemas.microsoft.com/office/drawing/2014/main" id="{FA7583E3-5C48-49C6-991B-C25E2AA2FBA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68" name="Freeform 6">
              <a:extLst>
                <a:ext uri="{FF2B5EF4-FFF2-40B4-BE49-F238E27FC236}">
                  <a16:creationId xmlns="" xmlns:a16="http://schemas.microsoft.com/office/drawing/2014/main" id="{367C169C-1300-467E-BD2B-CFFF800802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7">
              <a:extLst>
                <a:ext uri="{FF2B5EF4-FFF2-40B4-BE49-F238E27FC236}">
                  <a16:creationId xmlns="" xmlns:a16="http://schemas.microsoft.com/office/drawing/2014/main" id="{E38C4A5D-89F1-4554-BE68-BC848EF53E95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="" xmlns:a16="http://schemas.microsoft.com/office/drawing/2014/main" id="{10270507-0676-4A8B-87BD-BDCA1210CC3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9">
              <a:extLst>
                <a:ext uri="{FF2B5EF4-FFF2-40B4-BE49-F238E27FC236}">
                  <a16:creationId xmlns="" xmlns:a16="http://schemas.microsoft.com/office/drawing/2014/main" id="{3D84D470-4587-4DEE-91E9-77002687876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0">
              <a:extLst>
                <a:ext uri="{FF2B5EF4-FFF2-40B4-BE49-F238E27FC236}">
                  <a16:creationId xmlns="" xmlns:a16="http://schemas.microsoft.com/office/drawing/2014/main" id="{ADFCC155-955A-44B0-9432-CA6DC3C1525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1">
              <a:extLst>
                <a:ext uri="{FF2B5EF4-FFF2-40B4-BE49-F238E27FC236}">
                  <a16:creationId xmlns="" xmlns:a16="http://schemas.microsoft.com/office/drawing/2014/main" id="{5B4316E4-B109-42D8-B12A-FBD6286C9C7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4" name="Freeform 12">
              <a:extLst>
                <a:ext uri="{FF2B5EF4-FFF2-40B4-BE49-F238E27FC236}">
                  <a16:creationId xmlns="" xmlns:a16="http://schemas.microsoft.com/office/drawing/2014/main" id="{A3D32D1A-08E0-4BFC-A3E0-CB5C3BB04F6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612D976-FA11-4943-92A0-719F347D119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965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0" y="0"/>
            <a:ext cx="12188825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569" y="366687"/>
            <a:ext cx="11001004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0895" y="3906060"/>
            <a:ext cx="10962687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=""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0895" y="2249109"/>
            <a:ext cx="5115292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=""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=""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=""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=""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=""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=""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=""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=""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=""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=""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=""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=""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=""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=""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=""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=""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114" y="2908233"/>
            <a:ext cx="5354637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This is 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=""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=""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2866" y="838105"/>
            <a:ext cx="10962687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363" y="1616678"/>
            <a:ext cx="4633737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=""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364" y="1860778"/>
            <a:ext cx="7299849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6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=""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88826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=""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=""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=""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=""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=""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=""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=""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=""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=""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=""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=""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=""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=""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=""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=""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=""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=""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=""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=""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=""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=""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=""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=""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=""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=""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=""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=""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=""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=""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=""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=""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=""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=""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=""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=""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=""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=""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=""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=""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=""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=""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=""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=""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=""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=""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=""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=""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=""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=""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=""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=""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=""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=""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=""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=""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289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392" y="721895"/>
            <a:ext cx="10876547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2475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0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84363" y="1679667"/>
            <a:ext cx="6400800" cy="1234440"/>
          </a:xfrm>
        </p:spPr>
        <p:txBody>
          <a:bodyPr wrap="square" anchor="b"/>
          <a:lstStyle>
            <a:lvl1pPr algn="r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008812" y="2956717"/>
            <a:ext cx="4570379" cy="70088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</a:t>
            </a:r>
            <a:r>
              <a:rPr lang="en-US"/>
              <a:t>edit master </a:t>
            </a:r>
            <a:r>
              <a:rPr lang="en-US" dirty="0"/>
              <a:t>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23212" y="4231638"/>
            <a:ext cx="3657600" cy="355601"/>
          </a:xfrm>
        </p:spPr>
        <p:txBody>
          <a:bodyPr anchor="b"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=""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23212" y="4866638"/>
            <a:ext cx="3657600" cy="355601"/>
          </a:xfrm>
        </p:spPr>
        <p:txBody>
          <a:bodyPr/>
          <a:lstStyle>
            <a:lvl1pPr algn="r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=""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23212" y="5655332"/>
            <a:ext cx="3657600" cy="112587"/>
          </a:xfrm>
        </p:spPr>
        <p:txBody>
          <a:bodyPr/>
          <a:lstStyle>
            <a:lvl1pPr algn="r">
              <a:buNone/>
              <a:defRPr sz="10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012" y="6392865"/>
            <a:ext cx="1424385" cy="224518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=""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=""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=""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=""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=""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=""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=""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220913" y="6453433"/>
            <a:ext cx="172888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©2018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=""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59593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5513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209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183EB20-0C5F-4DF1-ACB7-C31AA75223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 rot="16200000">
            <a:off x="8594080" y="298526"/>
            <a:ext cx="3893271" cy="3296220"/>
          </a:xfrm>
          <a:prstGeom prst="rect">
            <a:avLst/>
          </a:prstGeom>
        </p:spPr>
      </p:pic>
      <p:sp>
        <p:nvSpPr>
          <p:cNvPr id="756" name="TextBox 755">
            <a:extLst>
              <a:ext uri="{FF2B5EF4-FFF2-40B4-BE49-F238E27FC236}">
                <a16:creationId xmlns=""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013" y="1265019"/>
            <a:ext cx="1933864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6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=""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=""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013" y="1392216"/>
            <a:ext cx="7315200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2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703D98A-D6D9-4EF5-A541-26E00799D07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©2018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27C06013-757A-4FD4-A789-7E9656F64A59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2" name="Freeform 6">
              <a:extLst>
                <a:ext uri="{FF2B5EF4-FFF2-40B4-BE49-F238E27FC236}">
                  <a16:creationId xmlns="" xmlns:a16="http://schemas.microsoft.com/office/drawing/2014/main" id="{5E650B00-898D-4367-B76F-5BF89476C91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="" xmlns:a16="http://schemas.microsoft.com/office/drawing/2014/main" id="{8A491FA9-9AD4-4837-B9D8-EA75606548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="" xmlns:a16="http://schemas.microsoft.com/office/drawing/2014/main" id="{38AD407B-7DC8-4213-960A-A37523666873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="" xmlns:a16="http://schemas.microsoft.com/office/drawing/2014/main" id="{F0E957BF-4633-4BC7-8378-1B670BA6A95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="" xmlns:a16="http://schemas.microsoft.com/office/drawing/2014/main" id="{33412CC5-5B25-43E7-AFAC-0EF817E6F7F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7" name="Freeform 11">
              <a:extLst>
                <a:ext uri="{FF2B5EF4-FFF2-40B4-BE49-F238E27FC236}">
                  <a16:creationId xmlns="" xmlns:a16="http://schemas.microsoft.com/office/drawing/2014/main" id="{0E0EEC98-4D81-4BBF-A18F-A2562013EC4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8" name="Freeform 12">
              <a:extLst>
                <a:ext uri="{FF2B5EF4-FFF2-40B4-BE49-F238E27FC236}">
                  <a16:creationId xmlns="" xmlns:a16="http://schemas.microsoft.com/office/drawing/2014/main" id="{0624E438-D004-4788-9C41-D6E07F017AC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3445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88822" cy="43322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Right Triangle 5">
            <a:extLst>
              <a:ext uri="{FF2B5EF4-FFF2-40B4-BE49-F238E27FC236}">
                <a16:creationId xmlns="" xmlns:a16="http://schemas.microsoft.com/office/drawing/2014/main" id="{33F19DD3-CF82-47C1-A5CA-791D0612BF86}"/>
              </a:ext>
            </a:extLst>
          </p:cNvPr>
          <p:cNvSpPr/>
          <p:nvPr userDrawn="1"/>
        </p:nvSpPr>
        <p:spPr bwMode="hidden">
          <a:xfrm>
            <a:off x="5193" y="0"/>
            <a:ext cx="4329112" cy="4329112"/>
          </a:xfrm>
          <a:prstGeom prst="rtTriangle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527" y="722997"/>
            <a:ext cx="4470400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441D50E-6C1F-492D-AA2F-1CE1D494AAF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white">
          <a:xfrm>
            <a:off x="5849846" y="2509012"/>
            <a:ext cx="45719" cy="1367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667000"/>
            <a:ext cx="5351463" cy="1016000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=""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672" y="722997"/>
            <a:ext cx="4480256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=""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30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=""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6416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=""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1103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=""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8109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=""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0672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=""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0028" y="5507147"/>
            <a:ext cx="1371064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=""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83CE7EA-9EA2-4DF1-B906-6A42393236D8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873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=""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800" y="2064663"/>
            <a:ext cx="1828959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4473" y="2064663"/>
            <a:ext cx="1828959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1380" y="2064663"/>
            <a:ext cx="1828959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2452" y="2064663"/>
            <a:ext cx="1828959" cy="1828959"/>
          </a:xfrm>
          <a:prstGeom prst="ellipse">
            <a:avLst/>
          </a:prstGeom>
          <a:solidFill>
            <a:schemeClr val="accent6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93" name="Oval 92">
            <a:extLst>
              <a:ext uri="{FF2B5EF4-FFF2-40B4-BE49-F238E27FC236}">
                <a16:creationId xmlns=""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4921" y="2064663"/>
            <a:ext cx="1828959" cy="182895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7DA61FB-62DC-49AD-9B92-29AA7966F747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=""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0850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=""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=""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509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=""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0001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=""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013" y="4282873"/>
            <a:ext cx="1828800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797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A233385-2DB4-48AC-9150-2252214FBAE2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1600200"/>
            <a:ext cx="5893593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1287" y="1600200"/>
            <a:ext cx="5867538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9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EA73C23-56DE-4A7B-B974-6593CE39F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 flipH="1" flipV="1">
            <a:off x="4129912" y="0"/>
            <a:ext cx="805891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41" y="3728720"/>
            <a:ext cx="6427328" cy="1229360"/>
          </a:xfrm>
        </p:spPr>
        <p:txBody>
          <a:bodyPr wrap="square" anchor="b"/>
          <a:lstStyle>
            <a:lvl1pPr algn="l">
              <a:defRPr sz="5000" b="0" cap="none" baseline="0"/>
            </a:lvl1pPr>
          </a:lstStyle>
          <a:p>
            <a:r>
              <a:rPr lang="en-US" dirty="0"/>
              <a:t>Thank You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="" xmlns:a16="http://schemas.microsoft.com/office/drawing/2014/main" id="{78885EFB-2229-4796-8D57-8C571C2535ED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41" name="Freeform 6">
              <a:extLst>
                <a:ext uri="{FF2B5EF4-FFF2-40B4-BE49-F238E27FC236}">
                  <a16:creationId xmlns="" xmlns:a16="http://schemas.microsoft.com/office/drawing/2014/main" id="{CED77201-EF96-4E69-992A-CF56FF08D6C8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2" name="Freeform 7">
              <a:extLst>
                <a:ext uri="{FF2B5EF4-FFF2-40B4-BE49-F238E27FC236}">
                  <a16:creationId xmlns="" xmlns:a16="http://schemas.microsoft.com/office/drawing/2014/main" id="{F0E8F838-CCAD-4AD0-BFCB-F9EBD64AA16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3" name="Freeform 8">
              <a:extLst>
                <a:ext uri="{FF2B5EF4-FFF2-40B4-BE49-F238E27FC236}">
                  <a16:creationId xmlns="" xmlns:a16="http://schemas.microsoft.com/office/drawing/2014/main" id="{DAD5F303-4B2B-4BA7-9E3E-CF2ECE2DE1D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4" name="Freeform 9">
              <a:extLst>
                <a:ext uri="{FF2B5EF4-FFF2-40B4-BE49-F238E27FC236}">
                  <a16:creationId xmlns="" xmlns:a16="http://schemas.microsoft.com/office/drawing/2014/main" id="{32B47895-6440-4252-83A9-6D02AEBE7B9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5" name="Freeform 10">
              <a:extLst>
                <a:ext uri="{FF2B5EF4-FFF2-40B4-BE49-F238E27FC236}">
                  <a16:creationId xmlns="" xmlns:a16="http://schemas.microsoft.com/office/drawing/2014/main" id="{8C4B9FB6-DFBC-448B-B083-4BA70D71CE1E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6" name="Freeform 11">
              <a:extLst>
                <a:ext uri="{FF2B5EF4-FFF2-40B4-BE49-F238E27FC236}">
                  <a16:creationId xmlns="" xmlns:a16="http://schemas.microsoft.com/office/drawing/2014/main" id="{29826BF7-37CF-42AD-A881-1A8C836A493D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47" name="Freeform 12">
              <a:extLst>
                <a:ext uri="{FF2B5EF4-FFF2-40B4-BE49-F238E27FC236}">
                  <a16:creationId xmlns="" xmlns:a16="http://schemas.microsoft.com/office/drawing/2014/main" id="{6CD892BB-45E6-46AC-9E99-F58D53FB63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61B41E9-D951-4347-864C-73789BD1F80F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790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0378" y="3450868"/>
            <a:ext cx="5961236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8" name="Subtitle 2">
            <a:extLst>
              <a:ext uri="{FF2B5EF4-FFF2-40B4-BE49-F238E27FC236}">
                <a16:creationId xmlns=""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2966" y="4768725"/>
            <a:ext cx="6863048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="" xmlns:a16="http://schemas.microsoft.com/office/drawing/2014/main" id="{97E09E63-24A8-49D3-9685-8578A82AA161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67" name="Freeform 6">
              <a:extLst>
                <a:ext uri="{FF2B5EF4-FFF2-40B4-BE49-F238E27FC236}">
                  <a16:creationId xmlns="" xmlns:a16="http://schemas.microsoft.com/office/drawing/2014/main" id="{82AA2D8E-2CF2-47AE-8BA1-22AA0DC8C719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8" name="Freeform 7">
              <a:extLst>
                <a:ext uri="{FF2B5EF4-FFF2-40B4-BE49-F238E27FC236}">
                  <a16:creationId xmlns="" xmlns:a16="http://schemas.microsoft.com/office/drawing/2014/main" id="{DB231781-0913-4FEB-A765-B02F9675E9A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69" name="Freeform 8">
              <a:extLst>
                <a:ext uri="{FF2B5EF4-FFF2-40B4-BE49-F238E27FC236}">
                  <a16:creationId xmlns="" xmlns:a16="http://schemas.microsoft.com/office/drawing/2014/main" id="{3ABF11FB-C738-4E99-9D81-B317B3B4FFF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0" name="Freeform 9">
              <a:extLst>
                <a:ext uri="{FF2B5EF4-FFF2-40B4-BE49-F238E27FC236}">
                  <a16:creationId xmlns="" xmlns:a16="http://schemas.microsoft.com/office/drawing/2014/main" id="{21F9AEA1-3F12-4EE4-9B0A-11F6FC2F34FF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1" name="Freeform 10">
              <a:extLst>
                <a:ext uri="{FF2B5EF4-FFF2-40B4-BE49-F238E27FC236}">
                  <a16:creationId xmlns="" xmlns:a16="http://schemas.microsoft.com/office/drawing/2014/main" id="{87E382A9-F6F4-488E-98B8-A2C07D983E60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2" name="Freeform 11">
              <a:extLst>
                <a:ext uri="{FF2B5EF4-FFF2-40B4-BE49-F238E27FC236}">
                  <a16:creationId xmlns="" xmlns:a16="http://schemas.microsoft.com/office/drawing/2014/main" id="{862FC631-21BD-4380-B20F-767EC3455CDB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73" name="Freeform 12">
              <a:extLst>
                <a:ext uri="{FF2B5EF4-FFF2-40B4-BE49-F238E27FC236}">
                  <a16:creationId xmlns="" xmlns:a16="http://schemas.microsoft.com/office/drawing/2014/main" id="{E30874F8-CC58-4DC5-8229-E1032A3E49B3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0B40497-F310-48EA-9016-3C0DFE5B848B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4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1BCFF92-6F45-4F17-811F-04EF3AFB1E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ltGray">
          <a:xfrm>
            <a:off x="6465331" y="2011260"/>
            <a:ext cx="5724640" cy="48467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D79F707-A9A4-48DB-B7A8-862A7F5F3D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ltGray">
          <a:xfrm>
            <a:off x="0" y="0"/>
            <a:ext cx="2103302" cy="2121592"/>
          </a:xfrm>
          <a:prstGeom prst="rect">
            <a:avLst/>
          </a:prstGeom>
        </p:spPr>
      </p:pic>
      <p:sp>
        <p:nvSpPr>
          <p:cNvPr id="76" name="Text Placeholder 18">
            <a:extLst>
              <a:ext uri="{FF2B5EF4-FFF2-40B4-BE49-F238E27FC236}">
                <a16:creationId xmlns=""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6688" y="5066406"/>
            <a:ext cx="4577726" cy="249299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accent4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=""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837613" y="457200"/>
            <a:ext cx="2740025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="" xmlns:a16="http://schemas.microsoft.com/office/drawing/2014/main" id="{2925BD69-7B55-4D64-8B2C-06E34A6A573B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189" name="Freeform 6">
              <a:extLst>
                <a:ext uri="{FF2B5EF4-FFF2-40B4-BE49-F238E27FC236}">
                  <a16:creationId xmlns="" xmlns:a16="http://schemas.microsoft.com/office/drawing/2014/main" id="{2A6CDC2F-2239-466B-8A26-51E24B60D2AC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0" name="Freeform 7">
              <a:extLst>
                <a:ext uri="{FF2B5EF4-FFF2-40B4-BE49-F238E27FC236}">
                  <a16:creationId xmlns="" xmlns:a16="http://schemas.microsoft.com/office/drawing/2014/main" id="{93E73CA8-B585-405F-9E3D-46EE1893D7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1" name="Freeform 8">
              <a:extLst>
                <a:ext uri="{FF2B5EF4-FFF2-40B4-BE49-F238E27FC236}">
                  <a16:creationId xmlns="" xmlns:a16="http://schemas.microsoft.com/office/drawing/2014/main" id="{B40B0DE4-0E7F-4DE2-A215-B0E4BCF4375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2" name="Freeform 9">
              <a:extLst>
                <a:ext uri="{FF2B5EF4-FFF2-40B4-BE49-F238E27FC236}">
                  <a16:creationId xmlns="" xmlns:a16="http://schemas.microsoft.com/office/drawing/2014/main" id="{84A3CC07-CFF3-402C-88A1-0C33B169216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3" name="Freeform 10">
              <a:extLst>
                <a:ext uri="{FF2B5EF4-FFF2-40B4-BE49-F238E27FC236}">
                  <a16:creationId xmlns="" xmlns:a16="http://schemas.microsoft.com/office/drawing/2014/main" id="{223CFCE1-BE7A-4664-929A-9AD81CA804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4" name="Freeform 11">
              <a:extLst>
                <a:ext uri="{FF2B5EF4-FFF2-40B4-BE49-F238E27FC236}">
                  <a16:creationId xmlns="" xmlns:a16="http://schemas.microsoft.com/office/drawing/2014/main" id="{53A2BE8A-BB25-4C20-B0B5-1FA2A33471E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5" name="Freeform 12">
              <a:extLst>
                <a:ext uri="{FF2B5EF4-FFF2-40B4-BE49-F238E27FC236}">
                  <a16:creationId xmlns="" xmlns:a16="http://schemas.microsoft.com/office/drawing/2014/main" id="{6ACD31F9-9175-4E3B-B20A-0CBFA479BA61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ED51C9E-7CEC-414C-A393-73D352F3496A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75012" y="1600200"/>
            <a:ext cx="6191001" cy="3200400"/>
          </a:xfrm>
        </p:spPr>
        <p:txBody>
          <a:bodyPr anchor="b"/>
          <a:lstStyle>
            <a:lvl1pPr marL="228600" indent="-228600">
              <a:buClr>
                <a:schemeClr val="tx2"/>
              </a:buClr>
              <a:buSzPct val="100000"/>
              <a:buFont typeface="Metropolis" panose="00000500000000000000" pitchFamily="50" charset="0"/>
              <a:buChar char="“"/>
              <a:defRPr sz="28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95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Placeholder 18">
            <a:extLst>
              <a:ext uri="{FF2B5EF4-FFF2-40B4-BE49-F238E27FC236}">
                <a16:creationId xmlns=""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51601" y="5726367"/>
            <a:ext cx="4126506" cy="276999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180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BE887AA-466F-4819-9C71-E7A3469F9FED}"/>
              </a:ext>
            </a:extLst>
          </p:cNvPr>
          <p:cNvGrpSpPr/>
          <p:nvPr userDrawn="1"/>
        </p:nvGrpSpPr>
        <p:grpSpPr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7" name="Freeform 6">
              <a:extLst>
                <a:ext uri="{FF2B5EF4-FFF2-40B4-BE49-F238E27FC236}">
                  <a16:creationId xmlns="" xmlns:a16="http://schemas.microsoft.com/office/drawing/2014/main" id="{F4067B72-DBFB-4029-8D5B-F1FF1EBE13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="" xmlns:a16="http://schemas.microsoft.com/office/drawing/2014/main" id="{4B12C03C-6596-4EA0-AD8E-20898D0524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="" xmlns:a16="http://schemas.microsoft.com/office/drawing/2014/main" id="{75EC5438-9CA3-451C-BE1E-32649BA580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="" xmlns:a16="http://schemas.microsoft.com/office/drawing/2014/main" id="{CC779E55-6092-45FD-A207-F5F87653E6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="" xmlns:a16="http://schemas.microsoft.com/office/drawing/2014/main" id="{C46B14FE-24C9-470A-A53B-7F31452073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="" xmlns:a16="http://schemas.microsoft.com/office/drawing/2014/main" id="{9E375347-E880-4672-992A-C5D936A9A8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="" xmlns:a16="http://schemas.microsoft.com/office/drawing/2014/main" id="{73103450-85A9-4D5B-A458-2662F6E6A1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509C4AD-2E3F-4500-A723-1F51B4906D51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600" y="3886200"/>
            <a:ext cx="4364038" cy="1670050"/>
          </a:xfrm>
        </p:spPr>
        <p:txBody>
          <a:bodyPr anchor="b"/>
          <a:lstStyle>
            <a:lvl1pPr marL="228600" indent="-228600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  <a:lvl2pPr marL="273050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</a:t>
            </a: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2040527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=""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6505" y="1600201"/>
            <a:ext cx="10972800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A38E960-BC30-41E5-821A-130489A6F141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9985EB2-1092-4CE8-9D04-7D84E433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4048"/>
          </a:xfrm>
        </p:spPr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>
            <a:extLst>
              <a:ext uri="{FF2B5EF4-FFF2-40B4-BE49-F238E27FC236}">
                <a16:creationId xmlns=""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8794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04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043FF99D-8522-4698-BE65-7CC8406878E4}"/>
              </a:ext>
            </a:extLst>
          </p:cNvPr>
          <p:cNvSpPr txBox="1"/>
          <p:nvPr userDrawn="1"/>
        </p:nvSpPr>
        <p:spPr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tx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tx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6" y="811830"/>
            <a:ext cx="10962687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59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 – Green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0C1CF85-FDE0-4FD4-AE75-520789FA51B5}"/>
              </a:ext>
            </a:extLst>
          </p:cNvPr>
          <p:cNvSpPr txBox="1"/>
          <p:nvPr userDrawn="1"/>
        </p:nvSpPr>
        <p:spPr bwMode="white">
          <a:xfrm>
            <a:off x="2117556" y="6510278"/>
            <a:ext cx="1965493" cy="1508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/>
                </a:solidFill>
                <a:latin typeface="+mj-lt"/>
              </a:rPr>
              <a:t>©</a:t>
            </a:r>
            <a:r>
              <a:rPr lang="is-IS" sz="8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en-US" sz="800" dirty="0">
                <a:solidFill>
                  <a:schemeClr val="bg1"/>
                </a:solidFill>
                <a:latin typeface="+mj-lt"/>
              </a:rPr>
              <a:t> VMware, Inc.</a:t>
            </a:r>
          </a:p>
          <a:p>
            <a:pPr>
              <a:lnSpc>
                <a:spcPct val="90000"/>
              </a:lnSpc>
            </a:pPr>
            <a:endParaRPr lang="en-US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F5814392-5D30-411F-9F47-D111CEA5871F}"/>
              </a:ext>
            </a:extLst>
          </p:cNvPr>
          <p:cNvGrpSpPr/>
          <p:nvPr userDrawn="1"/>
        </p:nvGrpSpPr>
        <p:grpSpPr bwMode="white">
          <a:xfrm>
            <a:off x="617878" y="6446044"/>
            <a:ext cx="1099793" cy="173355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4" name="Freeform 6">
              <a:extLst>
                <a:ext uri="{FF2B5EF4-FFF2-40B4-BE49-F238E27FC236}">
                  <a16:creationId xmlns="" xmlns:a16="http://schemas.microsoft.com/office/drawing/2014/main" id="{3318E63F-0425-4B1D-8187-20EDB5E75016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5" name="Freeform 7">
              <a:extLst>
                <a:ext uri="{FF2B5EF4-FFF2-40B4-BE49-F238E27FC236}">
                  <a16:creationId xmlns="" xmlns:a16="http://schemas.microsoft.com/office/drawing/2014/main" id="{B30C3582-3060-4E26-8D88-82DE78548B94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="" xmlns:a16="http://schemas.microsoft.com/office/drawing/2014/main" id="{6FD21AC7-603F-4EAA-AF33-D10309C573F2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="" xmlns:a16="http://schemas.microsoft.com/office/drawing/2014/main" id="{6A3B4F65-A2ED-4298-9FC7-6504E5F1CCBC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="" xmlns:a16="http://schemas.microsoft.com/office/drawing/2014/main" id="{1BE9558A-954A-44D3-846A-63CE6DDB4668}"/>
                </a:ext>
              </a:extLst>
            </p:cNvPr>
            <p:cNvSpPr>
              <a:spLocks/>
            </p:cNvSpPr>
            <p:nvPr userDrawn="1"/>
          </p:nvSpPr>
          <p:spPr bwMode="white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="" xmlns:a16="http://schemas.microsoft.com/office/drawing/2014/main" id="{582C93C0-E583-4CCD-BC27-D50F826D3444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="" xmlns:a16="http://schemas.microsoft.com/office/drawing/2014/main" id="{7ED794B3-88A6-4B48-B758-7FE0C24C9B3D}"/>
                </a:ext>
              </a:extLst>
            </p:cNvPr>
            <p:cNvSpPr>
              <a:spLocks noEditPoints="1"/>
            </p:cNvSpPr>
            <p:nvPr userDrawn="1"/>
          </p:nvSpPr>
          <p:spPr bwMode="white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5DB13E0-057F-4E9B-A508-8BCFFDA69B67}"/>
              </a:ext>
            </a:extLst>
          </p:cNvPr>
          <p:cNvSpPr txBox="1"/>
          <p:nvPr userDrawn="1"/>
        </p:nvSpPr>
        <p:spPr bwMode="white">
          <a:xfrm>
            <a:off x="11490941" y="6388099"/>
            <a:ext cx="437990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0F92D229-820A-4AB4-9D2F-2D79D4C10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23470"/>
            <a:ext cx="6094413" cy="1034129"/>
          </a:xfrm>
          <a:solidFill>
            <a:schemeClr val="bg1">
              <a:alpha val="90000"/>
            </a:schemeClr>
          </a:solidFill>
        </p:spPr>
        <p:txBody>
          <a:bodyPr wrap="square" lIns="576072" tIns="182880" rIns="457200" bIns="45720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="" xmlns:a16="http://schemas.microsoft.com/office/drawing/2014/main" id="{D53201EE-D22D-4F4C-BC22-0B071A05CDE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2867" y="811830"/>
            <a:ext cx="5361244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F322F76-245F-4F96-A66A-51CFFDFD55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00200"/>
            <a:ext cx="6094413" cy="4572000"/>
          </a:xfrm>
          <a:gradFill>
            <a:gsLst>
              <a:gs pos="0">
                <a:schemeClr val="accent6">
                  <a:alpha val="90000"/>
                </a:schemeClr>
              </a:gs>
              <a:gs pos="98000">
                <a:schemeClr val="accent6"/>
              </a:gs>
              <a:gs pos="98000">
                <a:schemeClr val="accent5"/>
              </a:gs>
              <a:gs pos="100000">
                <a:schemeClr val="accent5"/>
              </a:gs>
            </a:gsLst>
            <a:lin ang="5400000" scaled="1"/>
          </a:gradFill>
        </p:spPr>
        <p:txBody>
          <a:bodyPr lIns="594360" tIns="45720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 marL="457200" indent="-173038"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  <a:p>
            <a:pPr lvl="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00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809" y="412751"/>
            <a:ext cx="11001004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3"/>
            <a:ext cx="10969943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BA10A873-392A-4A19-8C2B-DD9BE8754574}"/>
              </a:ext>
            </a:extLst>
          </p:cNvPr>
          <p:cNvSpPr/>
          <p:nvPr userDrawn="1"/>
        </p:nvSpPr>
        <p:spPr bwMode="ltGray">
          <a:xfrm>
            <a:off x="-3443" y="6766560"/>
            <a:ext cx="12192265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EC1D3E06-3BD4-444D-80CC-06D1EF0FE80E}"/>
              </a:ext>
            </a:extLst>
          </p:cNvPr>
          <p:cNvGrpSpPr/>
          <p:nvPr userDrawn="1"/>
        </p:nvGrpSpPr>
        <p:grpSpPr bwMode="black">
          <a:xfrm>
            <a:off x="617878" y="6446044"/>
            <a:ext cx="1099793" cy="173355"/>
            <a:chOff x="-84138" y="5622925"/>
            <a:chExt cx="4330701" cy="682626"/>
          </a:xfrm>
        </p:grpSpPr>
        <p:sp>
          <p:nvSpPr>
            <p:cNvPr id="20" name="Freeform 6">
              <a:extLst>
                <a:ext uri="{FF2B5EF4-FFF2-40B4-BE49-F238E27FC236}">
                  <a16:creationId xmlns=""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=""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=""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=""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=""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=""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=""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aseline="0" dirty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013" y="735203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9013" y="735203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68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  <p:sldLayoutId id="2147483892" r:id="rId21"/>
    <p:sldLayoutId id="2147483893" r:id="rId22"/>
    <p:sldLayoutId id="2147483894" r:id="rId23"/>
    <p:sldLayoutId id="2147483895" r:id="rId24"/>
    <p:sldLayoutId id="2147483896" r:id="rId25"/>
    <p:sldLayoutId id="2147483897" r:id="rId26"/>
    <p:sldLayoutId id="2147483898" r:id="rId27"/>
    <p:sldLayoutId id="2147483899" r:id="rId28"/>
    <p:sldLayoutId id="2147483900" r:id="rId29"/>
    <p:sldLayoutId id="2147483901" r:id="rId30"/>
    <p:sldLayoutId id="2147483902" r:id="rId31"/>
    <p:sldLayoutId id="2147483903" r:id="rId32"/>
    <p:sldLayoutId id="2147483954" r:id="rId33"/>
    <p:sldLayoutId id="2147483955" r:id="rId34"/>
    <p:sldLayoutId id="2147483956" r:id="rId35"/>
    <p:sldLayoutId id="2147483957" r:id="rId36"/>
    <p:sldLayoutId id="2147483958" r:id="rId37"/>
    <p:sldLayoutId id="2147483959" r:id="rId38"/>
    <p:sldLayoutId id="2147483960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itizencodeofconduct.org/" TargetMode="External"/><Relationship Id="rId4" Type="http://schemas.openxmlformats.org/officeDocument/2006/relationships/hyperlink" Target="https://opensource.microsoft.com/resources/office" TargetMode="External"/><Relationship Id="rId5" Type="http://schemas.openxmlformats.org/officeDocument/2006/relationships/hyperlink" Target="https://vmware.github.io/" TargetMode="External"/><Relationship Id="rId6" Type="http://schemas.openxmlformats.org/officeDocument/2006/relationships/hyperlink" Target="https://blogs.vmware.com/cloudnative/" TargetMode="External"/><Relationship Id="rId7" Type="http://schemas.openxmlformats.org/officeDocument/2006/relationships/hyperlink" Target="https://blogs.vmware.com/opensource/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ithub.com/todogroup/guide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DFE99F-C237-DE43-8B24-B33072CB2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an Open Source Community to Achieve Innovation-Through-Openness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AAE8A2D8-DE71-A047-BB84-12D7DA2ECDF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9998EBD-8BDB-3C43-8739-FAE769CC8A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Jonas Rosland</a:t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jonasrosland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4710C78-5E0D-284D-807C-1F7F0AF56E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Open Source Community Manager</a:t>
            </a:r>
            <a:br>
              <a:rPr lang="en-US" dirty="0"/>
            </a:br>
            <a:r>
              <a:rPr lang="en-US" dirty="0"/>
              <a:t>Cloud-Native Apps</a:t>
            </a:r>
            <a:br>
              <a:rPr lang="en-US" dirty="0"/>
            </a:br>
            <a:r>
              <a:rPr lang="en-US" dirty="0"/>
              <a:t>VMware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086CF0EF-B7A3-A74B-A1A2-3AD19D68B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May 2</a:t>
            </a:r>
            <a:r>
              <a:rPr lang="en-US" baseline="30000" dirty="0"/>
              <a:t>nd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87398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C9A6DB8-CDAA-AD47-85BC-62986A3D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Building your reputation in the open source community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7189AD1-75A4-7449-9189-F70A0F61B15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</p:txBody>
      </p:sp>
      <p:sp>
        <p:nvSpPr>
          <p:cNvPr id="10" name="Shape 2813">
            <a:extLst>
              <a:ext uri="{FF2B5EF4-FFF2-40B4-BE49-F238E27FC236}">
                <a16:creationId xmlns="" xmlns:a16="http://schemas.microsoft.com/office/drawing/2014/main" id="{D4F54135-01C3-B94B-80A2-7AEA7E01405E}"/>
              </a:ext>
            </a:extLst>
          </p:cNvPr>
          <p:cNvSpPr txBox="1">
            <a:spLocks/>
          </p:cNvSpPr>
          <p:nvPr/>
        </p:nvSpPr>
        <p:spPr>
          <a:xfrm>
            <a:off x="6149201" y="1283018"/>
            <a:ext cx="5903696" cy="490298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vert="horz" wrap="square" lIns="548590" tIns="1371476" rIns="54859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600" b="1" dirty="0"/>
              <a:t>Be a good open source citizen</a:t>
            </a:r>
            <a:r>
              <a:rPr lang="en-US" sz="1600" dirty="0"/>
              <a:t> by respecting OSS best practices, coding, documentation, and management</a:t>
            </a:r>
            <a:endParaRPr lang="en-US" sz="1600" b="1" dirty="0"/>
          </a:p>
          <a:p>
            <a:pPr>
              <a:buFont typeface="Arial" panose="020B0604020202020204" pitchFamily="34" charset="0"/>
              <a:buNone/>
            </a:pPr>
            <a:r>
              <a:rPr lang="en-US" sz="1600" b="1" dirty="0"/>
              <a:t>Listen </a:t>
            </a:r>
            <a:r>
              <a:rPr lang="en-US" sz="1600" dirty="0"/>
              <a:t>to community opinions and needs</a:t>
            </a:r>
            <a:endParaRPr lang="en-US" sz="1600" b="1" dirty="0"/>
          </a:p>
          <a:p>
            <a:pPr>
              <a:buFont typeface="Arial" panose="020B0604020202020204" pitchFamily="34" charset="0"/>
              <a:buNone/>
            </a:pPr>
            <a:r>
              <a:rPr lang="en-US" sz="1600" b="1" dirty="0"/>
              <a:t>Collaborate openly</a:t>
            </a:r>
            <a:r>
              <a:rPr lang="en-US" sz="1600" dirty="0"/>
              <a:t> on project strategies and goals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 dirty="0"/>
              <a:t>Ensure a complimentary presence </a:t>
            </a:r>
            <a:r>
              <a:rPr lang="en-US" sz="1600" dirty="0"/>
              <a:t>in open source communities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sz="1600" b="1" dirty="0"/>
              <a:t>Be predictable</a:t>
            </a:r>
            <a:r>
              <a:rPr lang="en-US" sz="1600" dirty="0"/>
              <a:t> by delivering on commitments</a:t>
            </a:r>
          </a:p>
        </p:txBody>
      </p:sp>
      <p:sp>
        <p:nvSpPr>
          <p:cNvPr id="11" name="Shape 2814">
            <a:extLst>
              <a:ext uri="{FF2B5EF4-FFF2-40B4-BE49-F238E27FC236}">
                <a16:creationId xmlns="" xmlns:a16="http://schemas.microsoft.com/office/drawing/2014/main" id="{DF23BD10-82B0-1340-8EF1-3744CEF302D9}"/>
              </a:ext>
            </a:extLst>
          </p:cNvPr>
          <p:cNvSpPr txBox="1">
            <a:spLocks/>
          </p:cNvSpPr>
          <p:nvPr/>
        </p:nvSpPr>
        <p:spPr>
          <a:xfrm>
            <a:off x="6149201" y="1494509"/>
            <a:ext cx="5637332" cy="910963"/>
          </a:xfrm>
          <a:prstGeom prst="rect">
            <a:avLst/>
          </a:prstGeom>
          <a:gradFill>
            <a:gsLst>
              <a:gs pos="0">
                <a:schemeClr val="accent1"/>
              </a:gs>
              <a:gs pos="6000">
                <a:schemeClr val="accent1"/>
              </a:gs>
              <a:gs pos="92000">
                <a:schemeClr val="accent1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vert="horz" wrap="square" lIns="338312" tIns="91410" rIns="612574" bIns="9141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Positive Contributor</a:t>
            </a:r>
          </a:p>
        </p:txBody>
      </p:sp>
      <p:sp>
        <p:nvSpPr>
          <p:cNvPr id="12" name="Shape 2817">
            <a:extLst>
              <a:ext uri="{FF2B5EF4-FFF2-40B4-BE49-F238E27FC236}">
                <a16:creationId xmlns="" xmlns:a16="http://schemas.microsoft.com/office/drawing/2014/main" id="{1465ED38-13F7-F348-B8F1-795865309F39}"/>
              </a:ext>
            </a:extLst>
          </p:cNvPr>
          <p:cNvSpPr txBox="1"/>
          <p:nvPr/>
        </p:nvSpPr>
        <p:spPr>
          <a:xfrm>
            <a:off x="111414" y="1283018"/>
            <a:ext cx="5890488" cy="490298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548590" tIns="1371476" rIns="548590" bIns="0" anchor="t" anchorCtr="0">
            <a:noAutofit/>
          </a:bodyPr>
          <a:lstStyle/>
          <a:p>
            <a:pPr>
              <a:buClr>
                <a:srgbClr val="A8A8AB"/>
              </a:buClr>
              <a:buSzPts val="900"/>
            </a:pPr>
            <a:r>
              <a:rPr lang="en" sz="1600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Be consistent </a:t>
            </a:r>
            <a:r>
              <a:rPr lang="en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in your vision of projects you’re involved in</a:t>
            </a:r>
            <a:endParaRPr sz="1600" dirty="0">
              <a:solidFill>
                <a:schemeClr val="dk1"/>
              </a:solidFill>
              <a:ea typeface="Arial"/>
              <a:cs typeface="Arial"/>
              <a:sym typeface="Arial"/>
            </a:endParaRPr>
          </a:p>
          <a:p>
            <a:pPr>
              <a:spcBef>
                <a:spcPts val="2399"/>
              </a:spcBef>
              <a:buClr>
                <a:srgbClr val="A8A8AB"/>
              </a:buClr>
              <a:buSzPts val="900"/>
            </a:pPr>
            <a:r>
              <a:rPr lang="en" sz="1600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Be involved</a:t>
            </a:r>
            <a:r>
              <a:rPr lang="en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 in conversations where you are expected to have presence</a:t>
            </a:r>
            <a:endParaRPr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>
              <a:spcBef>
                <a:spcPts val="2399"/>
              </a:spcBef>
              <a:buClr>
                <a:srgbClr val="A8A8AB"/>
              </a:buClr>
              <a:buSzPts val="900"/>
            </a:pPr>
            <a:r>
              <a:rPr lang="en" sz="1600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Be aware </a:t>
            </a:r>
            <a:r>
              <a:rPr lang="en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of the collective behaviors, contributions, and experience</a:t>
            </a:r>
            <a:r>
              <a:rPr lang="en" sz="1600" dirty="0">
                <a:solidFill>
                  <a:srgbClr val="3F3F3F"/>
                </a:solidFill>
                <a:ea typeface="Arial"/>
                <a:cs typeface="Arial"/>
                <a:sym typeface="Arial"/>
              </a:rPr>
              <a:t> of individual team members</a:t>
            </a:r>
            <a:endParaRPr sz="1600" dirty="0">
              <a:solidFill>
                <a:srgbClr val="FF0000"/>
              </a:solidFill>
              <a:ea typeface="Arial"/>
              <a:cs typeface="Arial"/>
              <a:sym typeface="Arial"/>
            </a:endParaRPr>
          </a:p>
          <a:p>
            <a:pPr>
              <a:spcBef>
                <a:spcPts val="2399"/>
              </a:spcBef>
            </a:pPr>
            <a:r>
              <a:rPr lang="en" sz="1600" b="1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Recognize </a:t>
            </a:r>
            <a:r>
              <a:rPr lang="en" sz="1600" dirty="0">
                <a:solidFill>
                  <a:schemeClr val="dk2"/>
                </a:solidFill>
                <a:ea typeface="Arial"/>
                <a:cs typeface="Arial"/>
                <a:sym typeface="Arial"/>
              </a:rPr>
              <a:t>positive contribution and thought leadership in the ecosystem </a:t>
            </a:r>
            <a:endParaRPr sz="1600" dirty="0"/>
          </a:p>
          <a:p>
            <a:pPr>
              <a:spcBef>
                <a:spcPts val="2399"/>
              </a:spcBef>
              <a:buClr>
                <a:srgbClr val="A8A8AB"/>
              </a:buClr>
              <a:buSzPts val="900"/>
            </a:pPr>
            <a:endParaRPr sz="1600" b="1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indent="84646">
              <a:spcBef>
                <a:spcPts val="2399"/>
              </a:spcBef>
              <a:buClr>
                <a:srgbClr val="A8A8AB"/>
              </a:buClr>
              <a:buSzPts val="900"/>
            </a:pPr>
            <a:endParaRPr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indent="84646">
              <a:spcBef>
                <a:spcPts val="2399"/>
              </a:spcBef>
              <a:buClr>
                <a:srgbClr val="A8A8AB"/>
              </a:buClr>
              <a:buSzPts val="900"/>
            </a:pPr>
            <a:endParaRPr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  <a:p>
            <a:pPr indent="84646">
              <a:spcBef>
                <a:spcPts val="2399"/>
              </a:spcBef>
              <a:buClr>
                <a:srgbClr val="A8A8AB"/>
              </a:buClr>
              <a:buSzPts val="900"/>
            </a:pPr>
            <a:endParaRPr sz="1600" dirty="0">
              <a:solidFill>
                <a:schemeClr val="dk2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3" name="Shape 2818">
            <a:extLst>
              <a:ext uri="{FF2B5EF4-FFF2-40B4-BE49-F238E27FC236}">
                <a16:creationId xmlns="" xmlns:a16="http://schemas.microsoft.com/office/drawing/2014/main" id="{EE5331DC-A189-C04E-A9F6-A2B891386272}"/>
              </a:ext>
            </a:extLst>
          </p:cNvPr>
          <p:cNvSpPr txBox="1">
            <a:spLocks/>
          </p:cNvSpPr>
          <p:nvPr/>
        </p:nvSpPr>
        <p:spPr>
          <a:xfrm>
            <a:off x="127429" y="1494510"/>
            <a:ext cx="5637332" cy="910963"/>
          </a:xfrm>
          <a:prstGeom prst="rect">
            <a:avLst/>
          </a:prstGeom>
          <a:gradFill>
            <a:gsLst>
              <a:gs pos="0">
                <a:schemeClr val="accent6"/>
              </a:gs>
              <a:gs pos="8000">
                <a:schemeClr val="accent6"/>
              </a:gs>
              <a:gs pos="100000">
                <a:schemeClr val="accent4"/>
              </a:gs>
            </a:gsLst>
            <a:lin ang="13500032" scaled="0"/>
          </a:gradFill>
          <a:ln>
            <a:noFill/>
          </a:ln>
        </p:spPr>
        <p:txBody>
          <a:bodyPr spcFirstLastPara="1" vert="horz" wrap="square" lIns="594312" tIns="91410" rIns="457148" bIns="9141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1841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44538" indent="-16986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69963" indent="-1666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1381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Char char="–"/>
              <a:tabLst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rabi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512763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AutoNum type="alphaLcPeriod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741363" indent="-1666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AutoNum type="romanLcPeriod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4163" indent="-284163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AutoNum type="alphaUcPeriod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Credibility</a:t>
            </a:r>
          </a:p>
        </p:txBody>
      </p:sp>
    </p:spTree>
    <p:extLst>
      <p:ext uri="{BB962C8B-B14F-4D97-AF65-F5344CB8AC3E}">
        <p14:creationId xmlns:p14="http://schemas.microsoft.com/office/powerpoint/2010/main" val="333716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69C8F-846F-0046-B6F9-E20E4674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–</a:t>
            </a:r>
            <a:br>
              <a:rPr lang="en-US" dirty="0"/>
            </a:br>
            <a:r>
              <a:rPr lang="en-US" dirty="0"/>
              <a:t>The {code} Team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2A861E6-4119-C14A-9AD6-6853419B3B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8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E6DF47B0-5B61-3548-A581-90857460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principles behind open source teams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B310BEBF-61C3-8A48-A098-9F23779970FF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C1977ADC-99F7-5349-80CE-0C4B269F2C7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 source efforts are developed in the best interests of the 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Projects are executed with complete transparency and openness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Open source technologies are made to be consumable by the widest range of users and organizations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DC2B5EF-AEAB-2941-9257-6FD00DCBFC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8241" y="1190978"/>
            <a:ext cx="3593629" cy="53904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DA867BC-C339-0041-A4F7-4833860772CD}"/>
              </a:ext>
            </a:extLst>
          </p:cNvPr>
          <p:cNvSpPr txBox="1"/>
          <p:nvPr/>
        </p:nvSpPr>
        <p:spPr>
          <a:xfrm>
            <a:off x="592866" y="5987534"/>
            <a:ext cx="5031827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 err="1"/>
              <a:t>opensource.com</a:t>
            </a:r>
            <a:r>
              <a:rPr lang="en-US" sz="1200" dirty="0"/>
              <a:t>/open-organization/17/12/building-code-community</a:t>
            </a:r>
          </a:p>
        </p:txBody>
      </p:sp>
    </p:spTree>
    <p:extLst>
      <p:ext uri="{BB962C8B-B14F-4D97-AF65-F5344CB8AC3E}">
        <p14:creationId xmlns:p14="http://schemas.microsoft.com/office/powerpoint/2010/main" val="264548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xels-photo-121714.jpeg">
            <a:extLst>
              <a:ext uri="{FF2B5EF4-FFF2-40B4-BE49-F238E27FC236}">
                <a16:creationId xmlns="" xmlns:a16="http://schemas.microsoft.com/office/drawing/2014/main" id="{A28DDB6D-94CC-8F40-8E7F-FF9F4DEA48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894"/>
            <a:ext cx="12188825" cy="71636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973DE8D9-4A85-9B45-9C6F-0226DD8D02C0}"/>
              </a:ext>
            </a:extLst>
          </p:cNvPr>
          <p:cNvSpPr/>
          <p:nvPr/>
        </p:nvSpPr>
        <p:spPr>
          <a:xfrm>
            <a:off x="1" y="894"/>
            <a:ext cx="12188825" cy="7163607"/>
          </a:xfrm>
          <a:prstGeom prst="rect">
            <a:avLst/>
          </a:prstGeom>
          <a:solidFill>
            <a:schemeClr val="tx2">
              <a:alpha val="72000"/>
            </a:schemeClr>
          </a:solidFill>
          <a:effectLst/>
        </p:spPr>
        <p:txBody>
          <a:bodyPr wrap="square" lIns="243771" tIns="182827" rIns="182827" bIns="182827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6" dirty="0" err="1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CD5017D-9D90-EC41-833D-B0C537A3EF55}"/>
              </a:ext>
            </a:extLst>
          </p:cNvPr>
          <p:cNvSpPr/>
          <p:nvPr/>
        </p:nvSpPr>
        <p:spPr>
          <a:xfrm>
            <a:off x="421070" y="1355213"/>
            <a:ext cx="5771222" cy="5344043"/>
          </a:xfrm>
          <a:prstGeom prst="rect">
            <a:avLst/>
          </a:prstGeom>
          <a:solidFill>
            <a:schemeClr val="tx2">
              <a:alpha val="89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lIns="243777" tIns="182832" rIns="182832" bIns="182832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6" dirty="0" err="1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A60F62A-D560-5740-B8A3-CCA2CFAEF0F7}"/>
              </a:ext>
            </a:extLst>
          </p:cNvPr>
          <p:cNvSpPr txBox="1"/>
          <p:nvPr/>
        </p:nvSpPr>
        <p:spPr>
          <a:xfrm>
            <a:off x="422094" y="1544468"/>
            <a:ext cx="5784049" cy="756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buClr>
                <a:schemeClr val="bg1"/>
              </a:buClr>
            </a:pPr>
            <a:r>
              <a:rPr lang="en-US" sz="2399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way to share your creation with the open source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2B8A236-7F65-7F44-921B-78B3535A1544}"/>
              </a:ext>
            </a:extLst>
          </p:cNvPr>
          <p:cNvSpPr txBox="1"/>
          <p:nvPr/>
        </p:nvSpPr>
        <p:spPr>
          <a:xfrm>
            <a:off x="529370" y="2355712"/>
            <a:ext cx="5458458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Clr>
                <a:schemeClr val="bg1"/>
              </a:buClr>
            </a:pPr>
            <a:r>
              <a:rPr lang="en-US" sz="1866" dirty="0">
                <a:solidFill>
                  <a:srgbClr val="FFFFFF"/>
                </a:solidFill>
              </a:rPr>
              <a:t>The DevHigh5 program simplifies the process of contributing open source code and projects. The program provides guidance to ensure projects are developed in the best interest of the community.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03480B6-B1BC-2C40-A1B4-18100AB1F1B0}"/>
              </a:ext>
            </a:extLst>
          </p:cNvPr>
          <p:cNvSpPr/>
          <p:nvPr/>
        </p:nvSpPr>
        <p:spPr>
          <a:xfrm>
            <a:off x="6369522" y="1350098"/>
            <a:ext cx="5320685" cy="2588045"/>
          </a:xfrm>
          <a:prstGeom prst="rect">
            <a:avLst/>
          </a:prstGeom>
          <a:solidFill>
            <a:schemeClr val="tx2">
              <a:alpha val="89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lIns="243777" tIns="182832" rIns="182832" bIns="182832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6" dirty="0" err="1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387CC4D-C7BB-9445-BD33-16082FD37237}"/>
              </a:ext>
            </a:extLst>
          </p:cNvPr>
          <p:cNvSpPr txBox="1"/>
          <p:nvPr/>
        </p:nvSpPr>
        <p:spPr>
          <a:xfrm>
            <a:off x="6361383" y="1352882"/>
            <a:ext cx="5309525" cy="756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buClr>
                <a:schemeClr val="bg1"/>
              </a:buClr>
            </a:pPr>
            <a:r>
              <a:rPr lang="en-US" sz="2399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One of the largest open source focused Slack teams in the world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057179F-8C55-C649-87F6-A6D124208560}"/>
              </a:ext>
            </a:extLst>
          </p:cNvPr>
          <p:cNvSpPr txBox="1"/>
          <p:nvPr/>
        </p:nvSpPr>
        <p:spPr>
          <a:xfrm>
            <a:off x="6295754" y="2232171"/>
            <a:ext cx="5458458" cy="350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buClr>
                <a:schemeClr val="bg1"/>
              </a:buClr>
            </a:pPr>
            <a:r>
              <a:rPr lang="en-US" sz="1866" dirty="0">
                <a:solidFill>
                  <a:srgbClr val="FFFFFF"/>
                </a:solidFill>
              </a:rPr>
              <a:t>Over 6,000 members and growing daily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7129B3E-4AD4-A742-883C-7D77F76F59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756" y="2676769"/>
            <a:ext cx="2593251" cy="740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BCEBA5B-9389-0543-B6AC-2511BE58741B}"/>
              </a:ext>
            </a:extLst>
          </p:cNvPr>
          <p:cNvSpPr txBox="1"/>
          <p:nvPr/>
        </p:nvSpPr>
        <p:spPr>
          <a:xfrm>
            <a:off x="6376773" y="3567728"/>
            <a:ext cx="5318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thecodeteam.com</a:t>
            </a: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/community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CDB64344-9259-2549-AC6F-59585FAFEC01}"/>
              </a:ext>
            </a:extLst>
          </p:cNvPr>
          <p:cNvSpPr/>
          <p:nvPr/>
        </p:nvSpPr>
        <p:spPr>
          <a:xfrm>
            <a:off x="6372233" y="4108991"/>
            <a:ext cx="5320685" cy="2592345"/>
          </a:xfrm>
          <a:prstGeom prst="rect">
            <a:avLst/>
          </a:prstGeom>
          <a:solidFill>
            <a:schemeClr val="tx2">
              <a:alpha val="89000"/>
            </a:schemeClr>
          </a:solidFill>
          <a:ln>
            <a:solidFill>
              <a:schemeClr val="tx2"/>
            </a:solidFill>
          </a:ln>
          <a:effectLst/>
        </p:spPr>
        <p:txBody>
          <a:bodyPr wrap="square" lIns="243777" tIns="182832" rIns="182832" bIns="182832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6" dirty="0" err="1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3C8701E1-13AC-DD43-B80C-A693919C7304}"/>
              </a:ext>
            </a:extLst>
          </p:cNvPr>
          <p:cNvSpPr txBox="1"/>
          <p:nvPr/>
        </p:nvSpPr>
        <p:spPr>
          <a:xfrm>
            <a:off x="6378201" y="4116350"/>
            <a:ext cx="5309525" cy="756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  <a:buClr>
                <a:schemeClr val="bg1"/>
              </a:buClr>
            </a:pPr>
            <a:r>
              <a:rPr lang="en-US" sz="2399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Thought-leading members of the open source community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ACA22CD5-D29A-934F-9F93-7298E90B4BBB}"/>
              </a:ext>
            </a:extLst>
          </p:cNvPr>
          <p:cNvSpPr txBox="1"/>
          <p:nvPr/>
        </p:nvSpPr>
        <p:spPr>
          <a:xfrm>
            <a:off x="6377689" y="6316842"/>
            <a:ext cx="5304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thecodeteam.com</a:t>
            </a: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/code-catalyst</a:t>
            </a:r>
          </a:p>
        </p:txBody>
      </p:sp>
      <p:pic>
        <p:nvPicPr>
          <p:cNvPr id="17" name="Picture 16" descr="Screen Shot 2018-01-02 at 4.03.19 PM.png">
            <a:extLst>
              <a:ext uri="{FF2B5EF4-FFF2-40B4-BE49-F238E27FC236}">
                <a16:creationId xmlns="" xmlns:a16="http://schemas.microsoft.com/office/drawing/2014/main" id="{D9F264DD-E685-7E45-95CA-D36F01D0E84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527" y="3919704"/>
            <a:ext cx="1336950" cy="1123206"/>
          </a:xfrm>
          <a:prstGeom prst="rect">
            <a:avLst/>
          </a:prstGeom>
        </p:spPr>
      </p:pic>
      <p:pic>
        <p:nvPicPr>
          <p:cNvPr id="18" name="Picture 17" descr="Screen Shot 2018-01-02 at 4.02.13 PM.png">
            <a:extLst>
              <a:ext uri="{FF2B5EF4-FFF2-40B4-BE49-F238E27FC236}">
                <a16:creationId xmlns="" xmlns:a16="http://schemas.microsoft.com/office/drawing/2014/main" id="{1788C4F0-85C8-704C-A8CE-FFAB66ADBB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2626" y="3922211"/>
            <a:ext cx="1311218" cy="1120880"/>
          </a:xfrm>
          <a:prstGeom prst="rect">
            <a:avLst/>
          </a:prstGeom>
        </p:spPr>
      </p:pic>
      <p:pic>
        <p:nvPicPr>
          <p:cNvPr id="19" name="Picture 18" descr="Screen Shot 2018-01-02 at 4.03.24 PM.png">
            <a:extLst>
              <a:ext uri="{FF2B5EF4-FFF2-40B4-BE49-F238E27FC236}">
                <a16:creationId xmlns="" xmlns:a16="http://schemas.microsoft.com/office/drawing/2014/main" id="{7019794E-4B3A-8348-83C1-BC774B2124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774" y="3920537"/>
            <a:ext cx="1336173" cy="1122553"/>
          </a:xfrm>
          <a:prstGeom prst="rect">
            <a:avLst/>
          </a:prstGeom>
        </p:spPr>
      </p:pic>
      <p:pic>
        <p:nvPicPr>
          <p:cNvPr id="20" name="Picture 19" descr="Screen Shot 2018-01-02 at 4.02.58 PM.png">
            <a:extLst>
              <a:ext uri="{FF2B5EF4-FFF2-40B4-BE49-F238E27FC236}">
                <a16:creationId xmlns="" xmlns:a16="http://schemas.microsoft.com/office/drawing/2014/main" id="{98EE06CE-D608-F243-A1B4-48BE6C1D523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2044" y="3923176"/>
            <a:ext cx="1332238" cy="1119914"/>
          </a:xfrm>
          <a:prstGeom prst="rect">
            <a:avLst/>
          </a:prstGeom>
        </p:spPr>
      </p:pic>
      <p:pic>
        <p:nvPicPr>
          <p:cNvPr id="21" name="Picture 20" descr="Screen Shot 2018-01-02 at 4.03.34 PM.png">
            <a:extLst>
              <a:ext uri="{FF2B5EF4-FFF2-40B4-BE49-F238E27FC236}">
                <a16:creationId xmlns="" xmlns:a16="http://schemas.microsoft.com/office/drawing/2014/main" id="{6149D34F-5A27-0B47-A306-8A0CA14D1B4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27" y="5036647"/>
            <a:ext cx="1332370" cy="1134664"/>
          </a:xfrm>
          <a:prstGeom prst="rect">
            <a:avLst/>
          </a:prstGeom>
        </p:spPr>
      </p:pic>
      <p:pic>
        <p:nvPicPr>
          <p:cNvPr id="22" name="Picture 21" descr="Screen Shot 2018-01-02 at 4.03.04 PM.png">
            <a:extLst>
              <a:ext uri="{FF2B5EF4-FFF2-40B4-BE49-F238E27FC236}">
                <a16:creationId xmlns="" xmlns:a16="http://schemas.microsoft.com/office/drawing/2014/main" id="{77F0C910-7833-DB4D-9AD3-D32A4FB37E7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8333" y="5036621"/>
            <a:ext cx="1317369" cy="1135064"/>
          </a:xfrm>
          <a:prstGeom prst="rect">
            <a:avLst/>
          </a:prstGeom>
        </p:spPr>
      </p:pic>
      <p:pic>
        <p:nvPicPr>
          <p:cNvPr id="23" name="Picture 22" descr="Screen Shot 2018-01-02 at 4.03.10 PM.png">
            <a:extLst>
              <a:ext uri="{FF2B5EF4-FFF2-40B4-BE49-F238E27FC236}">
                <a16:creationId xmlns="" xmlns:a16="http://schemas.microsoft.com/office/drawing/2014/main" id="{DAF0EBDC-4C02-1B48-820F-E923D902954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0881" y="5039931"/>
            <a:ext cx="1333093" cy="1123073"/>
          </a:xfrm>
          <a:prstGeom prst="rect">
            <a:avLst/>
          </a:prstGeom>
        </p:spPr>
      </p:pic>
      <p:pic>
        <p:nvPicPr>
          <p:cNvPr id="24" name="Picture 23" descr="Screen Shot 2018-01-02 at 4.02.37 PM.png">
            <a:extLst>
              <a:ext uri="{FF2B5EF4-FFF2-40B4-BE49-F238E27FC236}">
                <a16:creationId xmlns="" xmlns:a16="http://schemas.microsoft.com/office/drawing/2014/main" id="{A0A28578-7284-9C42-9398-1F64E248C05B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291" y="5033898"/>
            <a:ext cx="1336952" cy="1129106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4ADA01CE-30A3-8247-ACB0-27F7888B87C1}"/>
              </a:ext>
            </a:extLst>
          </p:cNvPr>
          <p:cNvGrpSpPr/>
          <p:nvPr/>
        </p:nvGrpSpPr>
        <p:grpSpPr>
          <a:xfrm>
            <a:off x="6664706" y="4913753"/>
            <a:ext cx="2077628" cy="1417767"/>
            <a:chOff x="5103091" y="3785493"/>
            <a:chExt cx="1535545" cy="1104007"/>
          </a:xfrm>
          <a:solidFill>
            <a:schemeClr val="bg1">
              <a:lumMod val="95000"/>
            </a:schemeClr>
          </a:solidFill>
        </p:grpSpPr>
        <p:sp>
          <p:nvSpPr>
            <p:cNvPr id="26" name="Rounded Rectangle 25">
              <a:extLst>
                <a:ext uri="{FF2B5EF4-FFF2-40B4-BE49-F238E27FC236}">
                  <a16:creationId xmlns="" xmlns:a16="http://schemas.microsoft.com/office/drawing/2014/main" id="{D8A886F3-FEC3-D442-803E-B0C7C570A627}"/>
                </a:ext>
              </a:extLst>
            </p:cNvPr>
            <p:cNvSpPr/>
            <p:nvPr/>
          </p:nvSpPr>
          <p:spPr>
            <a:xfrm>
              <a:off x="5103091" y="3798455"/>
              <a:ext cx="1535545" cy="1073727"/>
            </a:xfrm>
            <a:prstGeom prst="roundRect">
              <a:avLst>
                <a:gd name="adj" fmla="val 0"/>
              </a:avLst>
            </a:prstGeom>
            <a:grpFill/>
            <a:effectLst/>
          </p:spPr>
          <p:txBody>
            <a:bodyPr wrap="square" lIns="243777" tIns="182832" rIns="182832" bIns="182832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800"/>
                </a:spcBef>
              </a:pPr>
              <a:endParaRPr lang="en-US" sz="2666" dirty="0" err="1">
                <a:solidFill>
                  <a:schemeClr val="tx2"/>
                </a:solidFill>
              </a:endParaRPr>
            </a:p>
          </p:txBody>
        </p:sp>
        <p:pic>
          <p:nvPicPr>
            <p:cNvPr id="27" name="Picture 26" descr="catalyst.png">
              <a:extLst>
                <a:ext uri="{FF2B5EF4-FFF2-40B4-BE49-F238E27FC236}">
                  <a16:creationId xmlns="" xmlns:a16="http://schemas.microsoft.com/office/drawing/2014/main" id="{4C5C9959-56FC-1349-8233-085789D95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9253" y="3785492"/>
              <a:ext cx="1450111" cy="1104007"/>
            </a:xfrm>
            <a:prstGeom prst="rect">
              <a:avLst/>
            </a:prstGeom>
            <a:grpFill/>
          </p:spPr>
        </p:pic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2C95897A-59BE-E343-B9E0-C595DC37E558}"/>
              </a:ext>
            </a:extLst>
          </p:cNvPr>
          <p:cNvSpPr txBox="1"/>
          <p:nvPr/>
        </p:nvSpPr>
        <p:spPr>
          <a:xfrm>
            <a:off x="422094" y="6312634"/>
            <a:ext cx="5784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FFFFFF"/>
                </a:solidFill>
                <a:latin typeface="Arial"/>
                <a:cs typeface="Arial"/>
              </a:rPr>
              <a:t>thecodeteam.com</a:t>
            </a:r>
            <a:r>
              <a:rPr lang="en-US" sz="1600" b="1" dirty="0">
                <a:solidFill>
                  <a:srgbClr val="FFFFFF"/>
                </a:solidFill>
                <a:latin typeface="Arial"/>
                <a:cs typeface="Arial"/>
              </a:rPr>
              <a:t>/devhigh5</a:t>
            </a:r>
          </a:p>
        </p:txBody>
      </p:sp>
      <p:pic>
        <p:nvPicPr>
          <p:cNvPr id="29" name="Picture 28" descr="Screen Shot 2018-01-02 at 4.36.31 PM.png">
            <a:extLst>
              <a:ext uri="{FF2B5EF4-FFF2-40B4-BE49-F238E27FC236}">
                <a16:creationId xmlns="" xmlns:a16="http://schemas.microsoft.com/office/drawing/2014/main" id="{4347E370-293C-F74E-A473-9EF8C86CBBB1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4836" y="4931019"/>
            <a:ext cx="832057" cy="696396"/>
          </a:xfrm>
          <a:prstGeom prst="rect">
            <a:avLst/>
          </a:prstGeom>
        </p:spPr>
      </p:pic>
      <p:pic>
        <p:nvPicPr>
          <p:cNvPr id="30" name="Picture 29" descr="Screen Shot 2018-01-02 at 4.37.15 PM.png">
            <a:extLst>
              <a:ext uri="{FF2B5EF4-FFF2-40B4-BE49-F238E27FC236}">
                <a16:creationId xmlns="" xmlns:a16="http://schemas.microsoft.com/office/drawing/2014/main" id="{21B17858-2AA0-3141-B2FD-C03C1F1A7AEA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5023" y="4925719"/>
            <a:ext cx="827082" cy="694932"/>
          </a:xfrm>
          <a:prstGeom prst="rect">
            <a:avLst/>
          </a:prstGeom>
        </p:spPr>
      </p:pic>
      <p:pic>
        <p:nvPicPr>
          <p:cNvPr id="31" name="Picture 30" descr="Screen Shot 2018-01-02 at 4.36.22 PM.png">
            <a:extLst>
              <a:ext uri="{FF2B5EF4-FFF2-40B4-BE49-F238E27FC236}">
                <a16:creationId xmlns="" xmlns:a16="http://schemas.microsoft.com/office/drawing/2014/main" id="{2F6B62D0-DF7E-6444-91EB-59F05AE93F6A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2337" y="4932271"/>
            <a:ext cx="815738" cy="686115"/>
          </a:xfrm>
          <a:prstGeom prst="rect">
            <a:avLst/>
          </a:prstGeom>
        </p:spPr>
      </p:pic>
      <p:pic>
        <p:nvPicPr>
          <p:cNvPr id="32" name="Picture 31" descr="Screen Shot 2018-01-02 at 4.37.31 PM.png">
            <a:extLst>
              <a:ext uri="{FF2B5EF4-FFF2-40B4-BE49-F238E27FC236}">
                <a16:creationId xmlns="" xmlns:a16="http://schemas.microsoft.com/office/drawing/2014/main" id="{02BAC30F-ED28-CD49-81CD-CEEFD86275E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0150" y="5616447"/>
            <a:ext cx="826743" cy="695731"/>
          </a:xfrm>
          <a:prstGeom prst="rect">
            <a:avLst/>
          </a:prstGeom>
        </p:spPr>
      </p:pic>
      <p:pic>
        <p:nvPicPr>
          <p:cNvPr id="33" name="Picture 32" descr="Screen Shot 2018-01-02 at 4.35.55 PM.png">
            <a:extLst>
              <a:ext uri="{FF2B5EF4-FFF2-40B4-BE49-F238E27FC236}">
                <a16:creationId xmlns="" xmlns:a16="http://schemas.microsoft.com/office/drawing/2014/main" id="{0381FB5E-022F-0A4C-AC76-A680516A2C6A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7524" y="5618258"/>
            <a:ext cx="824655" cy="694806"/>
          </a:xfrm>
          <a:prstGeom prst="rect">
            <a:avLst/>
          </a:prstGeom>
        </p:spPr>
      </p:pic>
      <p:pic>
        <p:nvPicPr>
          <p:cNvPr id="34" name="Picture 33" descr="Screen Shot 2018-01-02 at 4.36.39 PM.png">
            <a:extLst>
              <a:ext uri="{FF2B5EF4-FFF2-40B4-BE49-F238E27FC236}">
                <a16:creationId xmlns="" xmlns:a16="http://schemas.microsoft.com/office/drawing/2014/main" id="{B9DD11C7-E2FB-0A45-B249-48ACB3C4BCA8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3716" y="5616419"/>
            <a:ext cx="812588" cy="69831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CF049AC0-1471-2E4E-B81A-8306C71F638D}"/>
              </a:ext>
            </a:extLst>
          </p:cNvPr>
          <p:cNvSpPr/>
          <p:nvPr/>
        </p:nvSpPr>
        <p:spPr>
          <a:xfrm>
            <a:off x="634855" y="3918514"/>
            <a:ext cx="5290453" cy="2249345"/>
          </a:xfrm>
          <a:prstGeom prst="rect">
            <a:avLst/>
          </a:prstGeom>
          <a:noFill/>
          <a:ln w="25400">
            <a:solidFill>
              <a:schemeClr val="bg2"/>
            </a:solidFill>
          </a:ln>
          <a:effectLst/>
        </p:spPr>
        <p:txBody>
          <a:bodyPr wrap="square" lIns="243777" tIns="182832" rIns="182832" bIns="182832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6" dirty="0" err="1">
              <a:solidFill>
                <a:schemeClr val="tx2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FAAA8B23-31C6-1A4E-A62A-7F08EB4D9D27}"/>
              </a:ext>
            </a:extLst>
          </p:cNvPr>
          <p:cNvSpPr/>
          <p:nvPr/>
        </p:nvSpPr>
        <p:spPr>
          <a:xfrm>
            <a:off x="8857943" y="4924007"/>
            <a:ext cx="2475971" cy="1391375"/>
          </a:xfrm>
          <a:prstGeom prst="rect">
            <a:avLst/>
          </a:prstGeom>
          <a:noFill/>
          <a:ln w="12700">
            <a:solidFill>
              <a:schemeClr val="bg2"/>
            </a:solidFill>
          </a:ln>
          <a:effectLst/>
        </p:spPr>
        <p:txBody>
          <a:bodyPr wrap="square" lIns="243777" tIns="182832" rIns="182832" bIns="182832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800"/>
              </a:spcBef>
            </a:pPr>
            <a:endParaRPr lang="en-US" sz="2666" dirty="0" err="1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DBF53D0-0C61-B84D-A7F1-B1A8829B1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Building A Community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A7D43300-7402-DB49-9ED9-97F763ABA049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through engagement with open source developers, advocates, and leaders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25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F9D52E29-5BD0-6740-9F97-ACA8EEE9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{code} Community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="" xmlns:a16="http://schemas.microsoft.com/office/drawing/2014/main" id="{8425D400-EBFE-024F-AEA8-9714CBF2130B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C5EC456E-4904-244F-9286-071859D99B1A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Launched in June 2015</a:t>
            </a:r>
          </a:p>
          <a:p>
            <a:r>
              <a:rPr lang="en-US" dirty="0"/>
              <a:t>More than 6,000 Slack team members</a:t>
            </a:r>
          </a:p>
          <a:p>
            <a:r>
              <a:rPr lang="en-US" dirty="0"/>
              <a:t>Open dialogues across company boundaries</a:t>
            </a:r>
          </a:p>
          <a:p>
            <a:r>
              <a:rPr lang="en-US" dirty="0"/>
              <a:t>Topics ranging from contributions to cloud native projects, persistent storage in containers, virtual reality, and hardware hacking</a:t>
            </a:r>
          </a:p>
          <a:p>
            <a:r>
              <a:rPr lang="en-US" dirty="0"/>
              <a:t>Members include developers, project managers, users, recruiters, and tinkerers</a:t>
            </a:r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61C0BE9B-5516-1846-A5BA-8C9BBAAA9C0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hape 471">
            <a:extLst>
              <a:ext uri="{FF2B5EF4-FFF2-40B4-BE49-F238E27FC236}">
                <a16:creationId xmlns="" xmlns:a16="http://schemas.microsoft.com/office/drawing/2014/main" id="{87A588A9-E463-384F-8BAB-38F8B9CD9CDF}"/>
              </a:ext>
            </a:extLst>
          </p:cNvPr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0498" y="1600200"/>
            <a:ext cx="6218327" cy="3965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397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Automate important things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Welcome messages through </a:t>
            </a:r>
            <a:r>
              <a:rPr lang="en-US" dirty="0" err="1" smtClean="0"/>
              <a:t>Slackbot</a:t>
            </a:r>
            <a:r>
              <a:rPr lang="en-US" dirty="0"/>
              <a:t/>
            </a:r>
            <a:br>
              <a:rPr lang="en-US" dirty="0"/>
            </a:br>
            <a:r>
              <a:rPr lang="mr-IN" dirty="0" smtClean="0"/>
              <a:t>–</a:t>
            </a:r>
            <a:r>
              <a:rPr lang="en-US" dirty="0" smtClean="0"/>
              <a:t> via a simple </a:t>
            </a:r>
            <a:r>
              <a:rPr lang="en-US" dirty="0" err="1" smtClean="0"/>
              <a:t>Zapier</a:t>
            </a:r>
            <a:r>
              <a:rPr lang="en-US" dirty="0" smtClean="0"/>
              <a:t> integration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Turn off private channel creation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You have </a:t>
            </a:r>
            <a:r>
              <a:rPr lang="en-US" b="1" dirty="0" smtClean="0"/>
              <a:t>ZERO visibility </a:t>
            </a:r>
            <a:r>
              <a:rPr lang="en-US" dirty="0" smtClean="0"/>
              <a:t>into what’s going on in there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Be present and proactive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Encourage questions and discussions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Don’t answer all questions yourself, invite community members to the conversation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Tag people to get their attention to conversations that they might want to be a part of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Make sure the </a:t>
            </a:r>
            <a:r>
              <a:rPr lang="en-US" dirty="0" err="1"/>
              <a:t>CoC</a:t>
            </a:r>
            <a:r>
              <a:rPr lang="en-US" dirty="0"/>
              <a:t> is followed and enforced if needed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And make sure the community is aware of when that happens!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Slack best practices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472" y="1335368"/>
            <a:ext cx="3513069" cy="255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4F10FE-869F-FE44-A5AF-D5872927A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DevHigh5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534268F-5D33-2E41-8FAD-AA56CD48FB8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CFAEA85-D482-0446-8856-3C921F8C7CE7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Launched in November 2014</a:t>
            </a:r>
          </a:p>
          <a:p>
            <a:r>
              <a:rPr lang="en-US" dirty="0"/>
              <a:t>Designed to lead projects from unpublished to fully open sourced</a:t>
            </a:r>
          </a:p>
          <a:p>
            <a:r>
              <a:rPr lang="en-US" dirty="0"/>
              <a:t>Recognition and promotion of open source contributions from users, partners, and employees</a:t>
            </a:r>
          </a:p>
          <a:p>
            <a:r>
              <a:rPr lang="en-US" dirty="0"/>
              <a:t>Guidance on how to structure the project: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Licenses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Logos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0E25DFA-4A08-7645-B9C9-36605ECDC36B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hape 480">
            <a:extLst>
              <a:ext uri="{FF2B5EF4-FFF2-40B4-BE49-F238E27FC236}">
                <a16:creationId xmlns="" xmlns:a16="http://schemas.microsoft.com/office/drawing/2014/main" id="{2DC1701B-2007-354F-A2BC-FC8C327F49EF}"/>
              </a:ext>
            </a:extLst>
          </p:cNvPr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83667" y="532042"/>
            <a:ext cx="2618900" cy="309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481">
            <a:extLst>
              <a:ext uri="{FF2B5EF4-FFF2-40B4-BE49-F238E27FC236}">
                <a16:creationId xmlns="" xmlns:a16="http://schemas.microsoft.com/office/drawing/2014/main" id="{BAB0ACE2-0363-9942-B3F3-B84DB6C51B66}"/>
              </a:ext>
            </a:extLst>
          </p:cNvPr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3418" y="3623476"/>
            <a:ext cx="2618898" cy="310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82">
            <a:extLst>
              <a:ext uri="{FF2B5EF4-FFF2-40B4-BE49-F238E27FC236}">
                <a16:creationId xmlns="" xmlns:a16="http://schemas.microsoft.com/office/drawing/2014/main" id="{844FE612-EE2B-6540-A19C-89AD6850BF18}"/>
              </a:ext>
            </a:extLst>
          </p:cNvPr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2567" y="539793"/>
            <a:ext cx="1737713" cy="30914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860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10DAEA-1CAA-5048-996B-05439AC6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{code} Catalyst program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A6B5C72-BD84-DF4A-A661-EE5A705916F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4F70AE7B-AE5F-3940-BF97-7685B9BCE6B1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Launched in December 2016</a:t>
            </a:r>
          </a:p>
          <a:p>
            <a:r>
              <a:rPr lang="en-US" dirty="0"/>
              <a:t>Bringing together prominent members of the open source community across the globe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38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26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countries</a:t>
            </a:r>
          </a:p>
          <a:p>
            <a:r>
              <a:rPr lang="en-US" dirty="0"/>
              <a:t>Designed to: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 the work of the {code} Catalyst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 an ecosystem of creative individuals who advance the open source space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ECE3996-8B84-CC40-9334-16770B4D0D9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hape 495">
            <a:extLst>
              <a:ext uri="{FF2B5EF4-FFF2-40B4-BE49-F238E27FC236}">
                <a16:creationId xmlns="" xmlns:a16="http://schemas.microsoft.com/office/drawing/2014/main" id="{331351AC-5920-4F43-BEA7-00A5A3AA1B60}"/>
              </a:ext>
            </a:extLst>
          </p:cNvPr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3592" y="2344985"/>
            <a:ext cx="6295233" cy="3082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17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8CE270-D8CD-F140-9025-FF896C34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it fun!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432BD33-411E-5F48-A8C8-FCF6EE161E6C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6949BCF-95D1-0544-8D76-2178F039BF3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{code} Catalyst interviews</a:t>
            </a:r>
          </a:p>
          <a:p>
            <a:r>
              <a:rPr lang="en-US" dirty="0"/>
              <a:t>{code} Webinar</a:t>
            </a:r>
          </a:p>
          <a:p>
            <a:r>
              <a:rPr lang="en-US" dirty="0"/>
              <a:t>{code} Assemblies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D396BD97-A42B-6F42-BAD1-E656EC801CC4}"/>
              </a:ext>
            </a:extLst>
          </p:cNvPr>
          <p:cNvGrpSpPr/>
          <p:nvPr/>
        </p:nvGrpSpPr>
        <p:grpSpPr>
          <a:xfrm>
            <a:off x="5042672" y="412751"/>
            <a:ext cx="6538141" cy="3157745"/>
            <a:chOff x="1274852" y="1424811"/>
            <a:chExt cx="6871146" cy="3318577"/>
          </a:xfrm>
        </p:grpSpPr>
        <p:pic>
          <p:nvPicPr>
            <p:cNvPr id="6" name="Shape 508">
              <a:extLst>
                <a:ext uri="{FF2B5EF4-FFF2-40B4-BE49-F238E27FC236}">
                  <a16:creationId xmlns="" xmlns:a16="http://schemas.microsoft.com/office/drawing/2014/main" id="{1178F33D-0FC9-3148-9792-9B0A0F3F1A46}"/>
                </a:ext>
              </a:extLst>
            </p:cNvPr>
            <p:cNvPicPr preferRelativeResize="0"/>
            <p:nvPr/>
          </p:nvPicPr>
          <p:blipFill>
            <a:blip r:embed="rId2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4272" y="3028869"/>
              <a:ext cx="3221726" cy="17145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510">
              <a:extLst>
                <a:ext uri="{FF2B5EF4-FFF2-40B4-BE49-F238E27FC236}">
                  <a16:creationId xmlns="" xmlns:a16="http://schemas.microsoft.com/office/drawing/2014/main" id="{C95CF085-D9BE-ED45-9351-56703C021F13}"/>
                </a:ext>
              </a:extLst>
            </p:cNvPr>
            <p:cNvPicPr preferRelativeResize="0"/>
            <p:nvPr/>
          </p:nvPicPr>
          <p:blipFill>
            <a:blip r:embed="rId3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4852" y="3029012"/>
              <a:ext cx="3221725" cy="1714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515">
              <a:extLst>
                <a:ext uri="{FF2B5EF4-FFF2-40B4-BE49-F238E27FC236}">
                  <a16:creationId xmlns="" xmlns:a16="http://schemas.microsoft.com/office/drawing/2014/main" id="{F89C8F4B-6664-684A-9460-D9DF2F0ECE9F}"/>
                </a:ext>
              </a:extLst>
            </p:cNvPr>
            <p:cNvPicPr preferRelativeResize="0"/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99564" y="1424811"/>
              <a:ext cx="3221723" cy="17210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Shape 522">
            <a:extLst>
              <a:ext uri="{FF2B5EF4-FFF2-40B4-BE49-F238E27FC236}">
                <a16:creationId xmlns="" xmlns:a16="http://schemas.microsoft.com/office/drawing/2014/main" id="{D4BCF67D-2664-994E-AC8A-36016B08A76C}"/>
              </a:ext>
            </a:extLst>
          </p:cNvPr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3956" y="3570496"/>
            <a:ext cx="3849027" cy="314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530">
            <a:extLst>
              <a:ext uri="{FF2B5EF4-FFF2-40B4-BE49-F238E27FC236}">
                <a16:creationId xmlns="" xmlns:a16="http://schemas.microsoft.com/office/drawing/2014/main" id="{CA8D7236-490A-B64D-9A2C-97356CE37187}"/>
              </a:ext>
            </a:extLst>
          </p:cNvPr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809" y="2992446"/>
            <a:ext cx="5893593" cy="3291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095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69C8F-846F-0046-B6F9-E20E4674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 and learnings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2A861E6-4119-C14A-9AD6-6853419B3B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11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5978C72-9C92-9E43-B07D-3E50353B2AF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Why participate in open source?</a:t>
            </a:r>
          </a:p>
          <a:p>
            <a:r>
              <a:rPr lang="en-US" dirty="0"/>
              <a:t>Participating in the open source community</a:t>
            </a:r>
          </a:p>
          <a:p>
            <a:r>
              <a:rPr lang="en-US" dirty="0"/>
              <a:t>Case study – The {code} Team</a:t>
            </a:r>
          </a:p>
          <a:p>
            <a:r>
              <a:rPr lang="en-US" dirty="0"/>
              <a:t>Failures and learnings</a:t>
            </a:r>
          </a:p>
        </p:txBody>
      </p:sp>
    </p:spTree>
    <p:extLst>
      <p:ext uri="{BB962C8B-B14F-4D97-AF65-F5344CB8AC3E}">
        <p14:creationId xmlns:p14="http://schemas.microsoft.com/office/powerpoint/2010/main" val="16150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8CD1EE86-E41B-484F-820D-BB893336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2DD2B276-3525-4E4D-84A3-051838C7B3E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98DBCAF7-9D96-A14C-A1B9-BCBCB194A21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0155E615-B99F-A742-8CA7-C5555F251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42067"/>
            <a:ext cx="12188825" cy="814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51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7BF358C-FF7A-5B47-B149-2E9723F724A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11AC2E9-5620-D743-B87C-229C68D23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C4E45540-5CCF-8F45-9810-453975FEF70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06668BA-7743-EA42-9BB1-61F74444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825" cy="83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035C8DAC-BD89-9E43-BDF1-08ECB4EFF78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58BE50A-48E8-0045-AE2C-DB9F76B11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4ED74746-63E2-8046-ADD7-71C04E035E87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F3394BA-0D9D-8348-9C43-DDD5B381D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633942"/>
            <a:ext cx="12188826" cy="81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58600E72-AFE6-2F4B-A210-6F40DD7399A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A4EAF51-C853-844F-9F58-6D95670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F983E319-C2D6-7644-9FC5-EE2D50035608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404B168-7B2D-194D-8E19-F4F5F19E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14855"/>
            <a:ext cx="12188825" cy="80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1355B953-D876-094D-8330-8EF3C8C06B3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786053B-DF5B-4347-B026-F041423F0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5515D93C-51CB-BE41-9921-2B211F0A92E4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9E13B8B-1FE9-B84A-8AB8-AC7831BC2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633941"/>
            <a:ext cx="12188825" cy="81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6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AB4A1C08-4080-B44D-B733-2595904F2D6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opensource.guide</a:t>
            </a:r>
          </a:p>
          <a:p>
            <a:r>
              <a:rPr lang="en-US" dirty="0">
                <a:hlinkClick r:id="rId3"/>
              </a:rPr>
              <a:t>citizencodeofconduct.org</a:t>
            </a:r>
            <a:endParaRPr lang="en-US" dirty="0"/>
          </a:p>
          <a:p>
            <a:r>
              <a:rPr lang="en-US" dirty="0">
                <a:hlinkClick r:id="rId2"/>
              </a:rPr>
              <a:t>github.com/todogroup/guides</a:t>
            </a:r>
            <a:endParaRPr lang="en-US" dirty="0"/>
          </a:p>
          <a:p>
            <a:r>
              <a:rPr lang="en-US" dirty="0">
                <a:hlinkClick r:id="rId4"/>
              </a:rPr>
              <a:t>opensource.microsoft.com/resources/office</a:t>
            </a:r>
            <a:endParaRPr lang="en-US" dirty="0"/>
          </a:p>
          <a:p>
            <a:endParaRPr lang="en-US" dirty="0"/>
          </a:p>
          <a:p>
            <a:r>
              <a:rPr lang="en-US" dirty="0"/>
              <a:t>Learn more about VMware’s open source involvement:</a:t>
            </a:r>
          </a:p>
          <a:p>
            <a:r>
              <a:rPr lang="en-US" dirty="0">
                <a:hlinkClick r:id="rId5"/>
              </a:rPr>
              <a:t>vmware.github.io</a:t>
            </a:r>
            <a:endParaRPr lang="en-US" dirty="0"/>
          </a:p>
          <a:p>
            <a:r>
              <a:rPr lang="en-US" dirty="0">
                <a:hlinkClick r:id="rId6"/>
              </a:rPr>
              <a:t>blogs.vmware.com/cloudnative/</a:t>
            </a:r>
            <a:endParaRPr lang="en-US" dirty="0"/>
          </a:p>
          <a:p>
            <a:r>
              <a:rPr lang="en-US" dirty="0">
                <a:hlinkClick r:id="rId7"/>
              </a:rPr>
              <a:t>blogs.vmware.com/opensource/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307F148-6C1F-5848-8129-F9DC4B1D9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great resources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53C216A3-A213-A94A-9A88-3B00641A949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74E2F50-8EF0-484B-B3B2-E472BE2970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6" name="Freeform 47">
            <a:extLst>
              <a:ext uri="{FF2B5EF4-FFF2-40B4-BE49-F238E27FC236}">
                <a16:creationId xmlns="" xmlns:a16="http://schemas.microsoft.com/office/drawing/2014/main" id="{2B23181A-2071-1B41-818A-4DB0A8364ADC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169280" y="2053671"/>
            <a:ext cx="2220195" cy="2658956"/>
          </a:xfrm>
          <a:custGeom>
            <a:avLst/>
            <a:gdLst>
              <a:gd name="T0" fmla="*/ 171 w 328"/>
              <a:gd name="T1" fmla="*/ 2 h 392"/>
              <a:gd name="T2" fmla="*/ 36 w 328"/>
              <a:gd name="T3" fmla="*/ 154 h 392"/>
              <a:gd name="T4" fmla="*/ 3 w 328"/>
              <a:gd name="T5" fmla="*/ 229 h 392"/>
              <a:gd name="T6" fmla="*/ 11 w 328"/>
              <a:gd name="T7" fmla="*/ 250 h 392"/>
              <a:gd name="T8" fmla="*/ 28 w 328"/>
              <a:gd name="T9" fmla="*/ 252 h 392"/>
              <a:gd name="T10" fmla="*/ 36 w 328"/>
              <a:gd name="T11" fmla="*/ 334 h 392"/>
              <a:gd name="T12" fmla="*/ 71 w 328"/>
              <a:gd name="T13" fmla="*/ 343 h 392"/>
              <a:gd name="T14" fmla="*/ 103 w 328"/>
              <a:gd name="T15" fmla="*/ 384 h 392"/>
              <a:gd name="T16" fmla="*/ 111 w 328"/>
              <a:gd name="T17" fmla="*/ 392 h 392"/>
              <a:gd name="T18" fmla="*/ 263 w 328"/>
              <a:gd name="T19" fmla="*/ 389 h 392"/>
              <a:gd name="T20" fmla="*/ 264 w 328"/>
              <a:gd name="T21" fmla="*/ 281 h 392"/>
              <a:gd name="T22" fmla="*/ 317 w 328"/>
              <a:gd name="T23" fmla="*/ 172 h 392"/>
              <a:gd name="T24" fmla="*/ 301 w 328"/>
              <a:gd name="T25" fmla="*/ 168 h 392"/>
              <a:gd name="T26" fmla="*/ 250 w 328"/>
              <a:gd name="T27" fmla="*/ 274 h 392"/>
              <a:gd name="T28" fmla="*/ 119 w 328"/>
              <a:gd name="T29" fmla="*/ 376 h 392"/>
              <a:gd name="T30" fmla="*/ 71 w 328"/>
              <a:gd name="T31" fmla="*/ 327 h 392"/>
              <a:gd name="T32" fmla="*/ 48 w 328"/>
              <a:gd name="T33" fmla="*/ 323 h 392"/>
              <a:gd name="T34" fmla="*/ 44 w 328"/>
              <a:gd name="T35" fmla="*/ 305 h 392"/>
              <a:gd name="T36" fmla="*/ 20 w 328"/>
              <a:gd name="T37" fmla="*/ 235 h 392"/>
              <a:gd name="T38" fmla="*/ 52 w 328"/>
              <a:gd name="T39" fmla="*/ 153 h 392"/>
              <a:gd name="T40" fmla="*/ 172 w 328"/>
              <a:gd name="T41" fmla="*/ 18 h 392"/>
              <a:gd name="T42" fmla="*/ 301 w 328"/>
              <a:gd name="T43" fmla="*/ 168 h 392"/>
              <a:gd name="T44" fmla="*/ 219 w 328"/>
              <a:gd name="T45" fmla="*/ 118 h 392"/>
              <a:gd name="T46" fmla="*/ 221 w 328"/>
              <a:gd name="T47" fmla="*/ 73 h 392"/>
              <a:gd name="T48" fmla="*/ 145 w 328"/>
              <a:gd name="T49" fmla="*/ 73 h 392"/>
              <a:gd name="T50" fmla="*/ 124 w 328"/>
              <a:gd name="T51" fmla="*/ 102 h 392"/>
              <a:gd name="T52" fmla="*/ 77 w 328"/>
              <a:gd name="T53" fmla="*/ 129 h 392"/>
              <a:gd name="T54" fmla="*/ 140 w 328"/>
              <a:gd name="T55" fmla="*/ 129 h 392"/>
              <a:gd name="T56" fmla="*/ 156 w 328"/>
              <a:gd name="T57" fmla="*/ 100 h 392"/>
              <a:gd name="T58" fmla="*/ 197 w 328"/>
              <a:gd name="T59" fmla="*/ 109 h 392"/>
              <a:gd name="T60" fmla="*/ 188 w 328"/>
              <a:gd name="T61" fmla="*/ 161 h 392"/>
              <a:gd name="T62" fmla="*/ 278 w 328"/>
              <a:gd name="T63" fmla="*/ 161 h 392"/>
              <a:gd name="T64" fmla="*/ 109 w 328"/>
              <a:gd name="T65" fmla="*/ 145 h 392"/>
              <a:gd name="T66" fmla="*/ 109 w 328"/>
              <a:gd name="T67" fmla="*/ 114 h 392"/>
              <a:gd name="T68" fmla="*/ 109 w 328"/>
              <a:gd name="T69" fmla="*/ 145 h 392"/>
              <a:gd name="T70" fmla="*/ 183 w 328"/>
              <a:gd name="T71" fmla="*/ 51 h 392"/>
              <a:gd name="T72" fmla="*/ 183 w 328"/>
              <a:gd name="T73" fmla="*/ 95 h 392"/>
              <a:gd name="T74" fmla="*/ 233 w 328"/>
              <a:gd name="T75" fmla="*/ 190 h 392"/>
              <a:gd name="T76" fmla="*/ 233 w 328"/>
              <a:gd name="T77" fmla="*/ 132 h 392"/>
              <a:gd name="T78" fmla="*/ 233 w 328"/>
              <a:gd name="T79" fmla="*/ 19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28" h="392">
                <a:moveTo>
                  <a:pt x="297" y="51"/>
                </a:moveTo>
                <a:cubicBezTo>
                  <a:pt x="254" y="0"/>
                  <a:pt x="175" y="2"/>
                  <a:pt x="171" y="2"/>
                </a:cubicBezTo>
                <a:cubicBezTo>
                  <a:pt x="130" y="2"/>
                  <a:pt x="75" y="20"/>
                  <a:pt x="50" y="58"/>
                </a:cubicBezTo>
                <a:cubicBezTo>
                  <a:pt x="32" y="88"/>
                  <a:pt x="34" y="139"/>
                  <a:pt x="36" y="154"/>
                </a:cubicBezTo>
                <a:cubicBezTo>
                  <a:pt x="37" y="170"/>
                  <a:pt x="17" y="208"/>
                  <a:pt x="4" y="228"/>
                </a:cubicBezTo>
                <a:cubicBezTo>
                  <a:pt x="3" y="228"/>
                  <a:pt x="3" y="229"/>
                  <a:pt x="3" y="229"/>
                </a:cubicBezTo>
                <a:cubicBezTo>
                  <a:pt x="2" y="231"/>
                  <a:pt x="0" y="237"/>
                  <a:pt x="2" y="243"/>
                </a:cubicBezTo>
                <a:cubicBezTo>
                  <a:pt x="4" y="246"/>
                  <a:pt x="7" y="249"/>
                  <a:pt x="11" y="250"/>
                </a:cubicBezTo>
                <a:cubicBezTo>
                  <a:pt x="12" y="250"/>
                  <a:pt x="14" y="250"/>
                  <a:pt x="18" y="251"/>
                </a:cubicBezTo>
                <a:cubicBezTo>
                  <a:pt x="20" y="251"/>
                  <a:pt x="25" y="252"/>
                  <a:pt x="28" y="252"/>
                </a:cubicBezTo>
                <a:cubicBezTo>
                  <a:pt x="28" y="261"/>
                  <a:pt x="28" y="284"/>
                  <a:pt x="28" y="304"/>
                </a:cubicBezTo>
                <a:cubicBezTo>
                  <a:pt x="27" y="307"/>
                  <a:pt x="27" y="323"/>
                  <a:pt x="36" y="334"/>
                </a:cubicBezTo>
                <a:cubicBezTo>
                  <a:pt x="40" y="338"/>
                  <a:pt x="48" y="344"/>
                  <a:pt x="60" y="344"/>
                </a:cubicBezTo>
                <a:cubicBezTo>
                  <a:pt x="64" y="344"/>
                  <a:pt x="68" y="343"/>
                  <a:pt x="71" y="343"/>
                </a:cubicBezTo>
                <a:cubicBezTo>
                  <a:pt x="91" y="342"/>
                  <a:pt x="99" y="343"/>
                  <a:pt x="101" y="350"/>
                </a:cubicBezTo>
                <a:cubicBezTo>
                  <a:pt x="103" y="368"/>
                  <a:pt x="103" y="384"/>
                  <a:pt x="103" y="384"/>
                </a:cubicBezTo>
                <a:cubicBezTo>
                  <a:pt x="103" y="386"/>
                  <a:pt x="103" y="388"/>
                  <a:pt x="105" y="390"/>
                </a:cubicBezTo>
                <a:cubicBezTo>
                  <a:pt x="106" y="391"/>
                  <a:pt x="108" y="392"/>
                  <a:pt x="111" y="392"/>
                </a:cubicBezTo>
                <a:cubicBezTo>
                  <a:pt x="257" y="392"/>
                  <a:pt x="257" y="392"/>
                  <a:pt x="257" y="392"/>
                </a:cubicBezTo>
                <a:cubicBezTo>
                  <a:pt x="259" y="392"/>
                  <a:pt x="262" y="391"/>
                  <a:pt x="263" y="389"/>
                </a:cubicBezTo>
                <a:cubicBezTo>
                  <a:pt x="265" y="388"/>
                  <a:pt x="265" y="385"/>
                  <a:pt x="265" y="383"/>
                </a:cubicBezTo>
                <a:cubicBezTo>
                  <a:pt x="261" y="350"/>
                  <a:pt x="258" y="294"/>
                  <a:pt x="264" y="281"/>
                </a:cubicBezTo>
                <a:cubicBezTo>
                  <a:pt x="268" y="273"/>
                  <a:pt x="273" y="264"/>
                  <a:pt x="279" y="255"/>
                </a:cubicBezTo>
                <a:cubicBezTo>
                  <a:pt x="294" y="230"/>
                  <a:pt x="310" y="201"/>
                  <a:pt x="317" y="172"/>
                </a:cubicBezTo>
                <a:cubicBezTo>
                  <a:pt x="328" y="121"/>
                  <a:pt x="321" y="81"/>
                  <a:pt x="297" y="51"/>
                </a:cubicBezTo>
                <a:close/>
                <a:moveTo>
                  <a:pt x="301" y="168"/>
                </a:moveTo>
                <a:cubicBezTo>
                  <a:pt x="295" y="195"/>
                  <a:pt x="279" y="223"/>
                  <a:pt x="265" y="247"/>
                </a:cubicBezTo>
                <a:cubicBezTo>
                  <a:pt x="260" y="257"/>
                  <a:pt x="254" y="266"/>
                  <a:pt x="250" y="274"/>
                </a:cubicBezTo>
                <a:cubicBezTo>
                  <a:pt x="241" y="292"/>
                  <a:pt x="246" y="351"/>
                  <a:pt x="248" y="376"/>
                </a:cubicBezTo>
                <a:cubicBezTo>
                  <a:pt x="119" y="376"/>
                  <a:pt x="119" y="376"/>
                  <a:pt x="119" y="376"/>
                </a:cubicBezTo>
                <a:cubicBezTo>
                  <a:pt x="119" y="369"/>
                  <a:pt x="118" y="359"/>
                  <a:pt x="116" y="348"/>
                </a:cubicBezTo>
                <a:cubicBezTo>
                  <a:pt x="113" y="325"/>
                  <a:pt x="89" y="326"/>
                  <a:pt x="71" y="327"/>
                </a:cubicBezTo>
                <a:cubicBezTo>
                  <a:pt x="67" y="327"/>
                  <a:pt x="64" y="328"/>
                  <a:pt x="60" y="328"/>
                </a:cubicBezTo>
                <a:cubicBezTo>
                  <a:pt x="55" y="328"/>
                  <a:pt x="51" y="326"/>
                  <a:pt x="48" y="323"/>
                </a:cubicBezTo>
                <a:cubicBezTo>
                  <a:pt x="44" y="318"/>
                  <a:pt x="43" y="309"/>
                  <a:pt x="44" y="305"/>
                </a:cubicBezTo>
                <a:cubicBezTo>
                  <a:pt x="44" y="305"/>
                  <a:pt x="44" y="305"/>
                  <a:pt x="44" y="305"/>
                </a:cubicBezTo>
                <a:cubicBezTo>
                  <a:pt x="45" y="249"/>
                  <a:pt x="44" y="246"/>
                  <a:pt x="43" y="244"/>
                </a:cubicBezTo>
                <a:cubicBezTo>
                  <a:pt x="41" y="238"/>
                  <a:pt x="33" y="237"/>
                  <a:pt x="20" y="235"/>
                </a:cubicBezTo>
                <a:cubicBezTo>
                  <a:pt x="19" y="235"/>
                  <a:pt x="19" y="235"/>
                  <a:pt x="18" y="235"/>
                </a:cubicBezTo>
                <a:cubicBezTo>
                  <a:pt x="26" y="223"/>
                  <a:pt x="54" y="177"/>
                  <a:pt x="52" y="153"/>
                </a:cubicBezTo>
                <a:cubicBezTo>
                  <a:pt x="49" y="126"/>
                  <a:pt x="51" y="87"/>
                  <a:pt x="64" y="67"/>
                </a:cubicBezTo>
                <a:cubicBezTo>
                  <a:pt x="84" y="35"/>
                  <a:pt x="133" y="18"/>
                  <a:pt x="172" y="18"/>
                </a:cubicBezTo>
                <a:cubicBezTo>
                  <a:pt x="172" y="18"/>
                  <a:pt x="247" y="16"/>
                  <a:pt x="284" y="61"/>
                </a:cubicBezTo>
                <a:cubicBezTo>
                  <a:pt x="306" y="87"/>
                  <a:pt x="311" y="123"/>
                  <a:pt x="301" y="168"/>
                </a:cubicBezTo>
                <a:close/>
                <a:moveTo>
                  <a:pt x="233" y="116"/>
                </a:moveTo>
                <a:cubicBezTo>
                  <a:pt x="228" y="116"/>
                  <a:pt x="224" y="117"/>
                  <a:pt x="219" y="118"/>
                </a:cubicBezTo>
                <a:cubicBezTo>
                  <a:pt x="210" y="100"/>
                  <a:pt x="210" y="100"/>
                  <a:pt x="210" y="100"/>
                </a:cubicBezTo>
                <a:cubicBezTo>
                  <a:pt x="217" y="93"/>
                  <a:pt x="221" y="84"/>
                  <a:pt x="221" y="73"/>
                </a:cubicBezTo>
                <a:cubicBezTo>
                  <a:pt x="221" y="52"/>
                  <a:pt x="204" y="35"/>
                  <a:pt x="183" y="35"/>
                </a:cubicBezTo>
                <a:cubicBezTo>
                  <a:pt x="162" y="35"/>
                  <a:pt x="145" y="52"/>
                  <a:pt x="145" y="73"/>
                </a:cubicBezTo>
                <a:cubicBezTo>
                  <a:pt x="145" y="78"/>
                  <a:pt x="146" y="83"/>
                  <a:pt x="147" y="87"/>
                </a:cubicBezTo>
                <a:cubicBezTo>
                  <a:pt x="124" y="102"/>
                  <a:pt x="124" y="102"/>
                  <a:pt x="124" y="102"/>
                </a:cubicBezTo>
                <a:cubicBezTo>
                  <a:pt x="120" y="99"/>
                  <a:pt x="114" y="98"/>
                  <a:pt x="109" y="98"/>
                </a:cubicBezTo>
                <a:cubicBezTo>
                  <a:pt x="91" y="98"/>
                  <a:pt x="77" y="112"/>
                  <a:pt x="77" y="129"/>
                </a:cubicBezTo>
                <a:cubicBezTo>
                  <a:pt x="77" y="147"/>
                  <a:pt x="91" y="161"/>
                  <a:pt x="109" y="161"/>
                </a:cubicBezTo>
                <a:cubicBezTo>
                  <a:pt x="126" y="161"/>
                  <a:pt x="140" y="147"/>
                  <a:pt x="140" y="129"/>
                </a:cubicBezTo>
                <a:cubicBezTo>
                  <a:pt x="140" y="123"/>
                  <a:pt x="139" y="118"/>
                  <a:pt x="136" y="114"/>
                </a:cubicBezTo>
                <a:cubicBezTo>
                  <a:pt x="156" y="100"/>
                  <a:pt x="156" y="100"/>
                  <a:pt x="156" y="100"/>
                </a:cubicBezTo>
                <a:cubicBezTo>
                  <a:pt x="163" y="107"/>
                  <a:pt x="172" y="111"/>
                  <a:pt x="183" y="111"/>
                </a:cubicBezTo>
                <a:cubicBezTo>
                  <a:pt x="188" y="111"/>
                  <a:pt x="192" y="110"/>
                  <a:pt x="197" y="109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195" y="134"/>
                  <a:pt x="188" y="147"/>
                  <a:pt x="188" y="161"/>
                </a:cubicBezTo>
                <a:cubicBezTo>
                  <a:pt x="188" y="186"/>
                  <a:pt x="208" y="206"/>
                  <a:pt x="233" y="206"/>
                </a:cubicBezTo>
                <a:cubicBezTo>
                  <a:pt x="258" y="206"/>
                  <a:pt x="278" y="186"/>
                  <a:pt x="278" y="161"/>
                </a:cubicBezTo>
                <a:cubicBezTo>
                  <a:pt x="278" y="136"/>
                  <a:pt x="258" y="116"/>
                  <a:pt x="233" y="116"/>
                </a:cubicBezTo>
                <a:close/>
                <a:moveTo>
                  <a:pt x="109" y="145"/>
                </a:moveTo>
                <a:cubicBezTo>
                  <a:pt x="100" y="145"/>
                  <a:pt x="93" y="138"/>
                  <a:pt x="93" y="129"/>
                </a:cubicBezTo>
                <a:cubicBezTo>
                  <a:pt x="93" y="121"/>
                  <a:pt x="100" y="114"/>
                  <a:pt x="109" y="114"/>
                </a:cubicBezTo>
                <a:cubicBezTo>
                  <a:pt x="117" y="114"/>
                  <a:pt x="124" y="121"/>
                  <a:pt x="124" y="129"/>
                </a:cubicBezTo>
                <a:cubicBezTo>
                  <a:pt x="124" y="138"/>
                  <a:pt x="117" y="145"/>
                  <a:pt x="109" y="145"/>
                </a:cubicBezTo>
                <a:close/>
                <a:moveTo>
                  <a:pt x="161" y="73"/>
                </a:moveTo>
                <a:cubicBezTo>
                  <a:pt x="161" y="61"/>
                  <a:pt x="170" y="51"/>
                  <a:pt x="183" y="51"/>
                </a:cubicBezTo>
                <a:cubicBezTo>
                  <a:pt x="195" y="51"/>
                  <a:pt x="205" y="61"/>
                  <a:pt x="205" y="73"/>
                </a:cubicBezTo>
                <a:cubicBezTo>
                  <a:pt x="205" y="85"/>
                  <a:pt x="195" y="95"/>
                  <a:pt x="183" y="95"/>
                </a:cubicBezTo>
                <a:cubicBezTo>
                  <a:pt x="170" y="95"/>
                  <a:pt x="161" y="85"/>
                  <a:pt x="161" y="73"/>
                </a:cubicBezTo>
                <a:close/>
                <a:moveTo>
                  <a:pt x="233" y="190"/>
                </a:moveTo>
                <a:cubicBezTo>
                  <a:pt x="217" y="190"/>
                  <a:pt x="204" y="177"/>
                  <a:pt x="204" y="161"/>
                </a:cubicBezTo>
                <a:cubicBezTo>
                  <a:pt x="204" y="145"/>
                  <a:pt x="217" y="132"/>
                  <a:pt x="233" y="132"/>
                </a:cubicBezTo>
                <a:cubicBezTo>
                  <a:pt x="249" y="132"/>
                  <a:pt x="262" y="145"/>
                  <a:pt x="262" y="161"/>
                </a:cubicBezTo>
                <a:cubicBezTo>
                  <a:pt x="262" y="177"/>
                  <a:pt x="249" y="190"/>
                  <a:pt x="233" y="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A2E339-1AEF-0844-AB6E-55A10644C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1B227DD-F9FD-354F-9CF7-13480C2C96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041" y="394571"/>
            <a:ext cx="2939229" cy="2939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25D7918-3D48-A840-8161-EE4CE81DC752}"/>
              </a:ext>
            </a:extLst>
          </p:cNvPr>
          <p:cNvSpPr txBox="1"/>
          <p:nvPr/>
        </p:nvSpPr>
        <p:spPr>
          <a:xfrm>
            <a:off x="584041" y="3420943"/>
            <a:ext cx="1780937" cy="307777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2000" dirty="0"/>
              <a:t>@</a:t>
            </a:r>
            <a:r>
              <a:rPr lang="en-US" sz="2000" dirty="0" err="1"/>
              <a:t>jonasrosland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894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69C8F-846F-0046-B6F9-E20E4674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participate in</a:t>
            </a:r>
            <a:br>
              <a:rPr lang="en-US" dirty="0"/>
            </a:br>
            <a:r>
              <a:rPr lang="en-US" dirty="0"/>
              <a:t>open source?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2A861E6-4119-C14A-9AD6-6853419B3B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9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FC73C5B-1BB2-E84A-8A3D-9148F0C807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109" y="2644255"/>
            <a:ext cx="5351463" cy="1016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65% of companies are contributing to open source projects</a:t>
            </a:r>
          </a:p>
        </p:txBody>
      </p:sp>
      <p:graphicFrame>
        <p:nvGraphicFramePr>
          <p:cNvPr id="10" name="Chart Placeholder 9">
            <a:extLst>
              <a:ext uri="{FF2B5EF4-FFF2-40B4-BE49-F238E27FC236}">
                <a16:creationId xmlns="" xmlns:a16="http://schemas.microsoft.com/office/drawing/2014/main" id="{2963CA8D-67A5-2844-90B1-C46F7A80E072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2863005322"/>
              </p:ext>
            </p:extLst>
          </p:nvPr>
        </p:nvGraphicFramePr>
        <p:xfrm>
          <a:off x="661988" y="722313"/>
          <a:ext cx="4481512" cy="4481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5CEE1162-13A4-B944-9B15-A443D46E21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29" y="5507147"/>
            <a:ext cx="5479779" cy="423862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www.blackducksoftware.com</a:t>
            </a:r>
            <a:r>
              <a:rPr lang="en-US" dirty="0"/>
              <a:t>/2016-future-of-open-source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7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FC73C5B-1BB2-E84A-8A3D-9148F0C807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88109" y="2702496"/>
            <a:ext cx="5351463" cy="10160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90% of respondents say open source improves their efficiency, interoperability and innovation</a:t>
            </a:r>
          </a:p>
        </p:txBody>
      </p:sp>
      <p:graphicFrame>
        <p:nvGraphicFramePr>
          <p:cNvPr id="10" name="Chart Placeholder 9">
            <a:extLst>
              <a:ext uri="{FF2B5EF4-FFF2-40B4-BE49-F238E27FC236}">
                <a16:creationId xmlns="" xmlns:a16="http://schemas.microsoft.com/office/drawing/2014/main" id="{2963CA8D-67A5-2844-90B1-C46F7A80E072}"/>
              </a:ext>
            </a:extLst>
          </p:cNvPr>
          <p:cNvGraphicFramePr>
            <a:graphicFrameLocks noGrp="1"/>
          </p:cNvGraphicFramePr>
          <p:nvPr>
            <p:ph type="chart" sz="quarter" idx="13"/>
            <p:extLst>
              <p:ext uri="{D42A27DB-BD31-4B8C-83A1-F6EECF244321}">
                <p14:modId xmlns:p14="http://schemas.microsoft.com/office/powerpoint/2010/main" val="3764271070"/>
              </p:ext>
            </p:extLst>
          </p:nvPr>
        </p:nvGraphicFramePr>
        <p:xfrm>
          <a:off x="661988" y="722313"/>
          <a:ext cx="4481512" cy="4481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06432D0-A53A-E742-8B60-17DAC2C1254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329" y="5507147"/>
            <a:ext cx="5479779" cy="423862"/>
          </a:xfrm>
        </p:spPr>
        <p:txBody>
          <a:bodyPr/>
          <a:lstStyle/>
          <a:p>
            <a:r>
              <a:rPr lang="en-US" dirty="0"/>
              <a:t>Source: </a:t>
            </a:r>
            <a:r>
              <a:rPr lang="en-US" dirty="0" err="1"/>
              <a:t>www.blackducksoftware.com</a:t>
            </a:r>
            <a:r>
              <a:rPr lang="en-US" dirty="0"/>
              <a:t>/2016-future-of-open-source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="" xmlns:a16="http://schemas.microsoft.com/office/drawing/2014/main" id="{9934C2F5-0052-B246-B6B0-C938096CA97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Users want: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freedom</a:t>
            </a:r>
            <a:r>
              <a:rPr lang="en-US" dirty="0"/>
              <a:t> to run software anywhere, for any purpose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opportunity to </a:t>
            </a:r>
            <a:r>
              <a:rPr lang="en-US" b="1" dirty="0"/>
              <a:t>innovate</a:t>
            </a:r>
            <a:r>
              <a:rPr lang="en-US" dirty="0"/>
              <a:t>, develop and participate in open source projects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flexibility</a:t>
            </a:r>
            <a:r>
              <a:rPr lang="en-US" dirty="0"/>
              <a:t> to choose the software and hardware that fits their needs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be able to </a:t>
            </a:r>
            <a:r>
              <a:rPr lang="en-US" b="1" dirty="0"/>
              <a:t>integrate</a:t>
            </a:r>
            <a:r>
              <a:rPr lang="en-US" dirty="0"/>
              <a:t> software with existing infrastructure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A6CBA3C5-3778-B545-8172-4824B8DFE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Main reasons users want open source solutions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3D4D2C6A-A7AD-5E45-A2F9-04DF7C97DCB2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9648" y="4536142"/>
            <a:ext cx="1561325" cy="110799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7200" b="1" i="1" dirty="0" smtClean="0"/>
              <a:t>FIFI</a:t>
            </a:r>
          </a:p>
        </p:txBody>
      </p:sp>
    </p:spTree>
    <p:extLst>
      <p:ext uri="{BB962C8B-B14F-4D97-AF65-F5344CB8AC3E}">
        <p14:creationId xmlns:p14="http://schemas.microsoft.com/office/powerpoint/2010/main" val="347487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8369C8F-846F-0046-B6F9-E20E46744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Participating in the open source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2A861E6-4119-C14A-9AD6-6853419B3B43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9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834850-BA52-7C40-832B-3287AAB6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to successfully participate in open source?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="" xmlns:a16="http://schemas.microsoft.com/office/drawing/2014/main" id="{7152CB32-1118-0F4F-8DC4-4A2EF2B4E691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61DF929-B34D-274F-976B-2404C53BC0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Dedicated people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7EF013E-B990-A247-9F83-BD317B8D89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Management buy-in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BA7608E-C655-C640-975F-4B6796896CA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Well-defined goals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6823276-B2E4-C440-A555-ACC92B1D838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Established processes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A46F6609-24CC-794C-A868-A2E521D7E0C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Being good open source citizens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="" xmlns:a16="http://schemas.microsoft.com/office/drawing/2014/main" id="{A23DB33C-BB70-E24D-B008-914F7A7ED5F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7167" y="2612112"/>
            <a:ext cx="1096166" cy="759527"/>
          </a:xfrm>
          <a:custGeom>
            <a:avLst/>
            <a:gdLst>
              <a:gd name="T0" fmla="*/ 223 w 384"/>
              <a:gd name="T1" fmla="*/ 75 h 266"/>
              <a:gd name="T2" fmla="*/ 161 w 384"/>
              <a:gd name="T3" fmla="*/ 75 h 266"/>
              <a:gd name="T4" fmla="*/ 192 w 384"/>
              <a:gd name="T5" fmla="*/ 29 h 266"/>
              <a:gd name="T6" fmla="*/ 192 w 384"/>
              <a:gd name="T7" fmla="*/ 122 h 266"/>
              <a:gd name="T8" fmla="*/ 192 w 384"/>
              <a:gd name="T9" fmla="*/ 29 h 266"/>
              <a:gd name="T10" fmla="*/ 242 w 384"/>
              <a:gd name="T11" fmla="*/ 164 h 266"/>
              <a:gd name="T12" fmla="*/ 142 w 384"/>
              <a:gd name="T13" fmla="*/ 250 h 266"/>
              <a:gd name="T14" fmla="*/ 159 w 384"/>
              <a:gd name="T15" fmla="*/ 147 h 266"/>
              <a:gd name="T16" fmla="*/ 181 w 384"/>
              <a:gd name="T17" fmla="*/ 163 h 266"/>
              <a:gd name="T18" fmla="*/ 203 w 384"/>
              <a:gd name="T19" fmla="*/ 163 h 266"/>
              <a:gd name="T20" fmla="*/ 225 w 384"/>
              <a:gd name="T21" fmla="*/ 147 h 266"/>
              <a:gd name="T22" fmla="*/ 212 w 384"/>
              <a:gd name="T23" fmla="*/ 131 h 266"/>
              <a:gd name="T24" fmla="*/ 172 w 384"/>
              <a:gd name="T25" fmla="*/ 131 h 266"/>
              <a:gd name="T26" fmla="*/ 126 w 384"/>
              <a:gd name="T27" fmla="*/ 158 h 266"/>
              <a:gd name="T28" fmla="*/ 258 w 384"/>
              <a:gd name="T29" fmla="*/ 266 h 266"/>
              <a:gd name="T30" fmla="*/ 232 w 384"/>
              <a:gd name="T31" fmla="*/ 131 h 266"/>
              <a:gd name="T32" fmla="*/ 73 w 384"/>
              <a:gd name="T33" fmla="*/ 37 h 266"/>
              <a:gd name="T34" fmla="*/ 31 w 384"/>
              <a:gd name="T35" fmla="*/ 37 h 266"/>
              <a:gd name="T36" fmla="*/ 52 w 384"/>
              <a:gd name="T37" fmla="*/ 0 h 266"/>
              <a:gd name="T38" fmla="*/ 52 w 384"/>
              <a:gd name="T39" fmla="*/ 73 h 266"/>
              <a:gd name="T40" fmla="*/ 52 w 384"/>
              <a:gd name="T41" fmla="*/ 0 h 266"/>
              <a:gd name="T42" fmla="*/ 88 w 384"/>
              <a:gd name="T43" fmla="*/ 107 h 266"/>
              <a:gd name="T44" fmla="*/ 16 w 384"/>
              <a:gd name="T45" fmla="*/ 170 h 266"/>
              <a:gd name="T46" fmla="*/ 27 w 384"/>
              <a:gd name="T47" fmla="*/ 96 h 266"/>
              <a:gd name="T48" fmla="*/ 41 w 384"/>
              <a:gd name="T49" fmla="*/ 107 h 266"/>
              <a:gd name="T50" fmla="*/ 63 w 384"/>
              <a:gd name="T51" fmla="*/ 107 h 266"/>
              <a:gd name="T52" fmla="*/ 77 w 384"/>
              <a:gd name="T53" fmla="*/ 96 h 266"/>
              <a:gd name="T54" fmla="*/ 68 w 384"/>
              <a:gd name="T55" fmla="*/ 80 h 266"/>
              <a:gd name="T56" fmla="*/ 36 w 384"/>
              <a:gd name="T57" fmla="*/ 80 h 266"/>
              <a:gd name="T58" fmla="*/ 0 w 384"/>
              <a:gd name="T59" fmla="*/ 101 h 266"/>
              <a:gd name="T60" fmla="*/ 104 w 384"/>
              <a:gd name="T61" fmla="*/ 186 h 266"/>
              <a:gd name="T62" fmla="*/ 83 w 384"/>
              <a:gd name="T63" fmla="*/ 80 h 266"/>
              <a:gd name="T64" fmla="*/ 353 w 384"/>
              <a:gd name="T65" fmla="*/ 37 h 266"/>
              <a:gd name="T66" fmla="*/ 311 w 384"/>
              <a:gd name="T67" fmla="*/ 37 h 266"/>
              <a:gd name="T68" fmla="*/ 332 w 384"/>
              <a:gd name="T69" fmla="*/ 0 h 266"/>
              <a:gd name="T70" fmla="*/ 332 w 384"/>
              <a:gd name="T71" fmla="*/ 73 h 266"/>
              <a:gd name="T72" fmla="*/ 332 w 384"/>
              <a:gd name="T73" fmla="*/ 0 h 266"/>
              <a:gd name="T74" fmla="*/ 368 w 384"/>
              <a:gd name="T75" fmla="*/ 107 h 266"/>
              <a:gd name="T76" fmla="*/ 296 w 384"/>
              <a:gd name="T77" fmla="*/ 170 h 266"/>
              <a:gd name="T78" fmla="*/ 307 w 384"/>
              <a:gd name="T79" fmla="*/ 96 h 266"/>
              <a:gd name="T80" fmla="*/ 321 w 384"/>
              <a:gd name="T81" fmla="*/ 107 h 266"/>
              <a:gd name="T82" fmla="*/ 343 w 384"/>
              <a:gd name="T83" fmla="*/ 107 h 266"/>
              <a:gd name="T84" fmla="*/ 357 w 384"/>
              <a:gd name="T85" fmla="*/ 96 h 266"/>
              <a:gd name="T86" fmla="*/ 348 w 384"/>
              <a:gd name="T87" fmla="*/ 80 h 266"/>
              <a:gd name="T88" fmla="*/ 316 w 384"/>
              <a:gd name="T89" fmla="*/ 80 h 266"/>
              <a:gd name="T90" fmla="*/ 280 w 384"/>
              <a:gd name="T91" fmla="*/ 101 h 266"/>
              <a:gd name="T92" fmla="*/ 384 w 384"/>
              <a:gd name="T93" fmla="*/ 186 h 266"/>
              <a:gd name="T94" fmla="*/ 363 w 384"/>
              <a:gd name="T95" fmla="*/ 80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4" h="266">
                <a:moveTo>
                  <a:pt x="192" y="45"/>
                </a:moveTo>
                <a:cubicBezTo>
                  <a:pt x="209" y="45"/>
                  <a:pt x="223" y="58"/>
                  <a:pt x="223" y="75"/>
                </a:cubicBezTo>
                <a:cubicBezTo>
                  <a:pt x="223" y="92"/>
                  <a:pt x="209" y="106"/>
                  <a:pt x="192" y="106"/>
                </a:cubicBezTo>
                <a:cubicBezTo>
                  <a:pt x="175" y="106"/>
                  <a:pt x="161" y="92"/>
                  <a:pt x="161" y="75"/>
                </a:cubicBezTo>
                <a:cubicBezTo>
                  <a:pt x="161" y="58"/>
                  <a:pt x="175" y="45"/>
                  <a:pt x="192" y="45"/>
                </a:cubicBezTo>
                <a:moveTo>
                  <a:pt x="192" y="29"/>
                </a:moveTo>
                <a:cubicBezTo>
                  <a:pt x="166" y="29"/>
                  <a:pt x="145" y="49"/>
                  <a:pt x="145" y="75"/>
                </a:cubicBezTo>
                <a:cubicBezTo>
                  <a:pt x="145" y="101"/>
                  <a:pt x="166" y="122"/>
                  <a:pt x="192" y="122"/>
                </a:cubicBezTo>
                <a:cubicBezTo>
                  <a:pt x="218" y="122"/>
                  <a:pt x="239" y="101"/>
                  <a:pt x="239" y="75"/>
                </a:cubicBezTo>
                <a:cubicBezTo>
                  <a:pt x="239" y="49"/>
                  <a:pt x="218" y="29"/>
                  <a:pt x="192" y="29"/>
                </a:cubicBezTo>
                <a:close/>
                <a:moveTo>
                  <a:pt x="225" y="147"/>
                </a:moveTo>
                <a:cubicBezTo>
                  <a:pt x="242" y="164"/>
                  <a:pt x="242" y="164"/>
                  <a:pt x="242" y="164"/>
                </a:cubicBezTo>
                <a:cubicBezTo>
                  <a:pt x="242" y="250"/>
                  <a:pt x="242" y="250"/>
                  <a:pt x="242" y="250"/>
                </a:cubicBezTo>
                <a:cubicBezTo>
                  <a:pt x="142" y="250"/>
                  <a:pt x="142" y="250"/>
                  <a:pt x="142" y="250"/>
                </a:cubicBezTo>
                <a:cubicBezTo>
                  <a:pt x="142" y="164"/>
                  <a:pt x="142" y="164"/>
                  <a:pt x="142" y="164"/>
                </a:cubicBezTo>
                <a:cubicBezTo>
                  <a:pt x="159" y="147"/>
                  <a:pt x="159" y="147"/>
                  <a:pt x="159" y="147"/>
                </a:cubicBezTo>
                <a:cubicBezTo>
                  <a:pt x="165" y="147"/>
                  <a:pt x="165" y="147"/>
                  <a:pt x="165" y="147"/>
                </a:cubicBezTo>
                <a:cubicBezTo>
                  <a:pt x="181" y="163"/>
                  <a:pt x="181" y="163"/>
                  <a:pt x="181" y="163"/>
                </a:cubicBezTo>
                <a:cubicBezTo>
                  <a:pt x="192" y="174"/>
                  <a:pt x="192" y="174"/>
                  <a:pt x="192" y="174"/>
                </a:cubicBezTo>
                <a:cubicBezTo>
                  <a:pt x="203" y="163"/>
                  <a:pt x="203" y="163"/>
                  <a:pt x="203" y="163"/>
                </a:cubicBezTo>
                <a:cubicBezTo>
                  <a:pt x="219" y="147"/>
                  <a:pt x="219" y="147"/>
                  <a:pt x="219" y="147"/>
                </a:cubicBezTo>
                <a:cubicBezTo>
                  <a:pt x="225" y="147"/>
                  <a:pt x="225" y="147"/>
                  <a:pt x="225" y="147"/>
                </a:cubicBezTo>
                <a:moveTo>
                  <a:pt x="232" y="131"/>
                </a:moveTo>
                <a:cubicBezTo>
                  <a:pt x="212" y="131"/>
                  <a:pt x="212" y="131"/>
                  <a:pt x="212" y="131"/>
                </a:cubicBezTo>
                <a:cubicBezTo>
                  <a:pt x="192" y="151"/>
                  <a:pt x="192" y="151"/>
                  <a:pt x="192" y="151"/>
                </a:cubicBezTo>
                <a:cubicBezTo>
                  <a:pt x="172" y="131"/>
                  <a:pt x="172" y="131"/>
                  <a:pt x="172" y="131"/>
                </a:cubicBezTo>
                <a:cubicBezTo>
                  <a:pt x="152" y="131"/>
                  <a:pt x="152" y="131"/>
                  <a:pt x="152" y="131"/>
                </a:cubicBezTo>
                <a:cubicBezTo>
                  <a:pt x="126" y="158"/>
                  <a:pt x="126" y="158"/>
                  <a:pt x="126" y="158"/>
                </a:cubicBezTo>
                <a:cubicBezTo>
                  <a:pt x="126" y="266"/>
                  <a:pt x="126" y="266"/>
                  <a:pt x="126" y="266"/>
                </a:cubicBezTo>
                <a:cubicBezTo>
                  <a:pt x="258" y="266"/>
                  <a:pt x="258" y="266"/>
                  <a:pt x="258" y="266"/>
                </a:cubicBezTo>
                <a:cubicBezTo>
                  <a:pt x="258" y="158"/>
                  <a:pt x="258" y="158"/>
                  <a:pt x="258" y="158"/>
                </a:cubicBezTo>
                <a:cubicBezTo>
                  <a:pt x="232" y="131"/>
                  <a:pt x="232" y="131"/>
                  <a:pt x="232" y="131"/>
                </a:cubicBezTo>
                <a:close/>
                <a:moveTo>
                  <a:pt x="52" y="16"/>
                </a:moveTo>
                <a:cubicBezTo>
                  <a:pt x="64" y="16"/>
                  <a:pt x="73" y="25"/>
                  <a:pt x="73" y="37"/>
                </a:cubicBezTo>
                <a:cubicBezTo>
                  <a:pt x="73" y="48"/>
                  <a:pt x="64" y="57"/>
                  <a:pt x="52" y="57"/>
                </a:cubicBezTo>
                <a:cubicBezTo>
                  <a:pt x="41" y="57"/>
                  <a:pt x="31" y="48"/>
                  <a:pt x="31" y="37"/>
                </a:cubicBezTo>
                <a:cubicBezTo>
                  <a:pt x="31" y="25"/>
                  <a:pt x="41" y="16"/>
                  <a:pt x="52" y="16"/>
                </a:cubicBezTo>
                <a:moveTo>
                  <a:pt x="52" y="0"/>
                </a:moveTo>
                <a:cubicBezTo>
                  <a:pt x="32" y="0"/>
                  <a:pt x="15" y="16"/>
                  <a:pt x="15" y="37"/>
                </a:cubicBezTo>
                <a:cubicBezTo>
                  <a:pt x="15" y="57"/>
                  <a:pt x="32" y="73"/>
                  <a:pt x="52" y="73"/>
                </a:cubicBezTo>
                <a:cubicBezTo>
                  <a:pt x="72" y="73"/>
                  <a:pt x="89" y="57"/>
                  <a:pt x="89" y="37"/>
                </a:cubicBezTo>
                <a:cubicBezTo>
                  <a:pt x="89" y="16"/>
                  <a:pt x="72" y="0"/>
                  <a:pt x="52" y="0"/>
                </a:cubicBezTo>
                <a:close/>
                <a:moveTo>
                  <a:pt x="77" y="96"/>
                </a:moveTo>
                <a:cubicBezTo>
                  <a:pt x="88" y="107"/>
                  <a:pt x="88" y="107"/>
                  <a:pt x="88" y="107"/>
                </a:cubicBezTo>
                <a:cubicBezTo>
                  <a:pt x="88" y="170"/>
                  <a:pt x="88" y="170"/>
                  <a:pt x="88" y="170"/>
                </a:cubicBezTo>
                <a:cubicBezTo>
                  <a:pt x="16" y="170"/>
                  <a:pt x="16" y="170"/>
                  <a:pt x="16" y="170"/>
                </a:cubicBezTo>
                <a:cubicBezTo>
                  <a:pt x="16" y="107"/>
                  <a:pt x="16" y="107"/>
                  <a:pt x="16" y="107"/>
                </a:cubicBezTo>
                <a:cubicBezTo>
                  <a:pt x="27" y="96"/>
                  <a:pt x="27" y="96"/>
                  <a:pt x="27" y="96"/>
                </a:cubicBezTo>
                <a:cubicBezTo>
                  <a:pt x="30" y="96"/>
                  <a:pt x="30" y="96"/>
                  <a:pt x="30" y="96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74" y="96"/>
                  <a:pt x="74" y="96"/>
                  <a:pt x="74" y="96"/>
                </a:cubicBezTo>
                <a:cubicBezTo>
                  <a:pt x="77" y="96"/>
                  <a:pt x="77" y="96"/>
                  <a:pt x="77" y="96"/>
                </a:cubicBezTo>
                <a:moveTo>
                  <a:pt x="83" y="80"/>
                </a:moveTo>
                <a:cubicBezTo>
                  <a:pt x="68" y="80"/>
                  <a:pt x="68" y="80"/>
                  <a:pt x="68" y="80"/>
                </a:cubicBezTo>
                <a:cubicBezTo>
                  <a:pt x="52" y="96"/>
                  <a:pt x="52" y="96"/>
                  <a:pt x="52" y="96"/>
                </a:cubicBezTo>
                <a:cubicBezTo>
                  <a:pt x="36" y="80"/>
                  <a:pt x="36" y="80"/>
                  <a:pt x="36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86"/>
                  <a:pt x="0" y="186"/>
                  <a:pt x="0" y="186"/>
                </a:cubicBezTo>
                <a:cubicBezTo>
                  <a:pt x="104" y="186"/>
                  <a:pt x="104" y="186"/>
                  <a:pt x="104" y="186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83" y="80"/>
                  <a:pt x="83" y="80"/>
                  <a:pt x="83" y="80"/>
                </a:cubicBezTo>
                <a:close/>
                <a:moveTo>
                  <a:pt x="332" y="16"/>
                </a:moveTo>
                <a:cubicBezTo>
                  <a:pt x="343" y="16"/>
                  <a:pt x="353" y="25"/>
                  <a:pt x="353" y="37"/>
                </a:cubicBezTo>
                <a:cubicBezTo>
                  <a:pt x="353" y="48"/>
                  <a:pt x="343" y="57"/>
                  <a:pt x="332" y="57"/>
                </a:cubicBezTo>
                <a:cubicBezTo>
                  <a:pt x="320" y="57"/>
                  <a:pt x="311" y="48"/>
                  <a:pt x="311" y="37"/>
                </a:cubicBezTo>
                <a:cubicBezTo>
                  <a:pt x="311" y="25"/>
                  <a:pt x="320" y="16"/>
                  <a:pt x="332" y="16"/>
                </a:cubicBezTo>
                <a:moveTo>
                  <a:pt x="332" y="0"/>
                </a:moveTo>
                <a:cubicBezTo>
                  <a:pt x="312" y="0"/>
                  <a:pt x="295" y="16"/>
                  <a:pt x="295" y="37"/>
                </a:cubicBezTo>
                <a:cubicBezTo>
                  <a:pt x="295" y="57"/>
                  <a:pt x="312" y="73"/>
                  <a:pt x="332" y="73"/>
                </a:cubicBezTo>
                <a:cubicBezTo>
                  <a:pt x="352" y="73"/>
                  <a:pt x="369" y="57"/>
                  <a:pt x="369" y="37"/>
                </a:cubicBezTo>
                <a:cubicBezTo>
                  <a:pt x="369" y="16"/>
                  <a:pt x="352" y="0"/>
                  <a:pt x="332" y="0"/>
                </a:cubicBezTo>
                <a:close/>
                <a:moveTo>
                  <a:pt x="357" y="96"/>
                </a:moveTo>
                <a:cubicBezTo>
                  <a:pt x="368" y="107"/>
                  <a:pt x="368" y="107"/>
                  <a:pt x="368" y="107"/>
                </a:cubicBezTo>
                <a:cubicBezTo>
                  <a:pt x="368" y="170"/>
                  <a:pt x="368" y="170"/>
                  <a:pt x="368" y="170"/>
                </a:cubicBezTo>
                <a:cubicBezTo>
                  <a:pt x="296" y="170"/>
                  <a:pt x="296" y="170"/>
                  <a:pt x="296" y="170"/>
                </a:cubicBezTo>
                <a:cubicBezTo>
                  <a:pt x="296" y="107"/>
                  <a:pt x="296" y="107"/>
                  <a:pt x="296" y="107"/>
                </a:cubicBezTo>
                <a:cubicBezTo>
                  <a:pt x="307" y="96"/>
                  <a:pt x="307" y="96"/>
                  <a:pt x="307" y="96"/>
                </a:cubicBezTo>
                <a:cubicBezTo>
                  <a:pt x="310" y="96"/>
                  <a:pt x="310" y="96"/>
                  <a:pt x="310" y="96"/>
                </a:cubicBezTo>
                <a:cubicBezTo>
                  <a:pt x="321" y="107"/>
                  <a:pt x="321" y="107"/>
                  <a:pt x="321" y="107"/>
                </a:cubicBezTo>
                <a:cubicBezTo>
                  <a:pt x="332" y="118"/>
                  <a:pt x="332" y="118"/>
                  <a:pt x="332" y="118"/>
                </a:cubicBezTo>
                <a:cubicBezTo>
                  <a:pt x="343" y="107"/>
                  <a:pt x="343" y="107"/>
                  <a:pt x="343" y="107"/>
                </a:cubicBezTo>
                <a:cubicBezTo>
                  <a:pt x="354" y="96"/>
                  <a:pt x="354" y="96"/>
                  <a:pt x="354" y="96"/>
                </a:cubicBezTo>
                <a:cubicBezTo>
                  <a:pt x="357" y="96"/>
                  <a:pt x="357" y="96"/>
                  <a:pt x="357" y="96"/>
                </a:cubicBezTo>
                <a:moveTo>
                  <a:pt x="363" y="80"/>
                </a:moveTo>
                <a:cubicBezTo>
                  <a:pt x="348" y="80"/>
                  <a:pt x="348" y="80"/>
                  <a:pt x="348" y="80"/>
                </a:cubicBezTo>
                <a:cubicBezTo>
                  <a:pt x="332" y="96"/>
                  <a:pt x="332" y="96"/>
                  <a:pt x="332" y="96"/>
                </a:cubicBezTo>
                <a:cubicBezTo>
                  <a:pt x="316" y="80"/>
                  <a:pt x="316" y="80"/>
                  <a:pt x="316" y="80"/>
                </a:cubicBezTo>
                <a:cubicBezTo>
                  <a:pt x="301" y="80"/>
                  <a:pt x="301" y="80"/>
                  <a:pt x="301" y="80"/>
                </a:cubicBezTo>
                <a:cubicBezTo>
                  <a:pt x="280" y="101"/>
                  <a:pt x="280" y="101"/>
                  <a:pt x="280" y="101"/>
                </a:cubicBezTo>
                <a:cubicBezTo>
                  <a:pt x="280" y="186"/>
                  <a:pt x="280" y="186"/>
                  <a:pt x="280" y="186"/>
                </a:cubicBezTo>
                <a:cubicBezTo>
                  <a:pt x="384" y="186"/>
                  <a:pt x="384" y="186"/>
                  <a:pt x="384" y="186"/>
                </a:cubicBezTo>
                <a:cubicBezTo>
                  <a:pt x="384" y="101"/>
                  <a:pt x="384" y="101"/>
                  <a:pt x="384" y="101"/>
                </a:cubicBezTo>
                <a:cubicBezTo>
                  <a:pt x="363" y="80"/>
                  <a:pt x="363" y="80"/>
                  <a:pt x="363" y="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33">
            <a:extLst>
              <a:ext uri="{FF2B5EF4-FFF2-40B4-BE49-F238E27FC236}">
                <a16:creationId xmlns="" xmlns:a16="http://schemas.microsoft.com/office/drawing/2014/main" id="{DF48FA44-A253-A147-A722-D3216CB0C5F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260329" y="2584290"/>
            <a:ext cx="1096167" cy="815170"/>
          </a:xfrm>
          <a:custGeom>
            <a:avLst/>
            <a:gdLst>
              <a:gd name="T0" fmla="*/ 204 w 384"/>
              <a:gd name="T1" fmla="*/ 202 h 285"/>
              <a:gd name="T2" fmla="*/ 210 w 384"/>
              <a:gd name="T3" fmla="*/ 192 h 285"/>
              <a:gd name="T4" fmla="*/ 193 w 384"/>
              <a:gd name="T5" fmla="*/ 182 h 285"/>
              <a:gd name="T6" fmla="*/ 169 w 384"/>
              <a:gd name="T7" fmla="*/ 205 h 285"/>
              <a:gd name="T8" fmla="*/ 177 w 384"/>
              <a:gd name="T9" fmla="*/ 233 h 285"/>
              <a:gd name="T10" fmla="*/ 171 w 384"/>
              <a:gd name="T11" fmla="*/ 243 h 285"/>
              <a:gd name="T12" fmla="*/ 193 w 384"/>
              <a:gd name="T13" fmla="*/ 259 h 285"/>
              <a:gd name="T14" fmla="*/ 216 w 384"/>
              <a:gd name="T15" fmla="*/ 232 h 285"/>
              <a:gd name="T16" fmla="*/ 182 w 384"/>
              <a:gd name="T17" fmla="*/ 204 h 285"/>
              <a:gd name="T18" fmla="*/ 197 w 384"/>
              <a:gd name="T19" fmla="*/ 239 h 285"/>
              <a:gd name="T20" fmla="*/ 197 w 384"/>
              <a:gd name="T21" fmla="*/ 239 h 285"/>
              <a:gd name="T22" fmla="*/ 15 w 384"/>
              <a:gd name="T23" fmla="*/ 119 h 285"/>
              <a:gd name="T24" fmla="*/ 64 w 384"/>
              <a:gd name="T25" fmla="*/ 106 h 285"/>
              <a:gd name="T26" fmla="*/ 112 w 384"/>
              <a:gd name="T27" fmla="*/ 119 h 285"/>
              <a:gd name="T28" fmla="*/ 96 w 384"/>
              <a:gd name="T29" fmla="*/ 125 h 285"/>
              <a:gd name="T30" fmla="*/ 64 w 384"/>
              <a:gd name="T31" fmla="*/ 129 h 285"/>
              <a:gd name="T32" fmla="*/ 31 w 384"/>
              <a:gd name="T33" fmla="*/ 125 h 285"/>
              <a:gd name="T34" fmla="*/ 99 w 384"/>
              <a:gd name="T35" fmla="*/ 56 h 285"/>
              <a:gd name="T36" fmla="*/ 64 w 384"/>
              <a:gd name="T37" fmla="*/ 91 h 285"/>
              <a:gd name="T38" fmla="*/ 64 w 384"/>
              <a:gd name="T39" fmla="*/ 75 h 285"/>
              <a:gd name="T40" fmla="*/ 158 w 384"/>
              <a:gd name="T41" fmla="*/ 144 h 285"/>
              <a:gd name="T42" fmla="*/ 162 w 384"/>
              <a:gd name="T43" fmla="*/ 77 h 285"/>
              <a:gd name="T44" fmla="*/ 199 w 384"/>
              <a:gd name="T45" fmla="*/ 77 h 285"/>
              <a:gd name="T46" fmla="*/ 239 w 384"/>
              <a:gd name="T47" fmla="*/ 144 h 285"/>
              <a:gd name="T48" fmla="*/ 212 w 384"/>
              <a:gd name="T49" fmla="*/ 93 h 285"/>
              <a:gd name="T50" fmla="*/ 175 w 384"/>
              <a:gd name="T51" fmla="*/ 93 h 285"/>
              <a:gd name="T52" fmla="*/ 158 w 384"/>
              <a:gd name="T53" fmla="*/ 144 h 285"/>
              <a:gd name="T54" fmla="*/ 190 w 384"/>
              <a:gd name="T55" fmla="*/ 0 h 285"/>
              <a:gd name="T56" fmla="*/ 190 w 384"/>
              <a:gd name="T57" fmla="*/ 16 h 285"/>
              <a:gd name="T58" fmla="*/ 171 w 384"/>
              <a:gd name="T59" fmla="*/ 36 h 285"/>
              <a:gd name="T60" fmla="*/ 268 w 384"/>
              <a:gd name="T61" fmla="*/ 146 h 285"/>
              <a:gd name="T62" fmla="*/ 308 w 384"/>
              <a:gd name="T63" fmla="*/ 97 h 285"/>
              <a:gd name="T64" fmla="*/ 345 w 384"/>
              <a:gd name="T65" fmla="*/ 97 h 285"/>
              <a:gd name="T66" fmla="*/ 349 w 384"/>
              <a:gd name="T67" fmla="*/ 168 h 285"/>
              <a:gd name="T68" fmla="*/ 332 w 384"/>
              <a:gd name="T69" fmla="*/ 113 h 285"/>
              <a:gd name="T70" fmla="*/ 296 w 384"/>
              <a:gd name="T71" fmla="*/ 113 h 285"/>
              <a:gd name="T72" fmla="*/ 317 w 384"/>
              <a:gd name="T73" fmla="*/ 91 h 285"/>
              <a:gd name="T74" fmla="*/ 282 w 384"/>
              <a:gd name="T75" fmla="*/ 56 h 285"/>
              <a:gd name="T76" fmla="*/ 336 w 384"/>
              <a:gd name="T77" fmla="*/ 56 h 285"/>
              <a:gd name="T78" fmla="*/ 317 w 384"/>
              <a:gd name="T79" fmla="*/ 36 h 285"/>
              <a:gd name="T80" fmla="*/ 192 w 384"/>
              <a:gd name="T81" fmla="*/ 285 h 285"/>
              <a:gd name="T82" fmla="*/ 192 w 384"/>
              <a:gd name="T83" fmla="*/ 269 h 285"/>
              <a:gd name="T84" fmla="*/ 368 w 384"/>
              <a:gd name="T85" fmla="*/ 220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84" h="285">
                <a:moveTo>
                  <a:pt x="197" y="213"/>
                </a:moveTo>
                <a:cubicBezTo>
                  <a:pt x="197" y="199"/>
                  <a:pt x="197" y="199"/>
                  <a:pt x="197" y="199"/>
                </a:cubicBezTo>
                <a:cubicBezTo>
                  <a:pt x="199" y="200"/>
                  <a:pt x="202" y="201"/>
                  <a:pt x="204" y="202"/>
                </a:cubicBezTo>
                <a:cubicBezTo>
                  <a:pt x="205" y="203"/>
                  <a:pt x="206" y="203"/>
                  <a:pt x="207" y="203"/>
                </a:cubicBezTo>
                <a:cubicBezTo>
                  <a:pt x="211" y="203"/>
                  <a:pt x="213" y="201"/>
                  <a:pt x="213" y="197"/>
                </a:cubicBezTo>
                <a:cubicBezTo>
                  <a:pt x="213" y="195"/>
                  <a:pt x="212" y="193"/>
                  <a:pt x="210" y="192"/>
                </a:cubicBezTo>
                <a:cubicBezTo>
                  <a:pt x="206" y="190"/>
                  <a:pt x="202" y="188"/>
                  <a:pt x="197" y="188"/>
                </a:cubicBezTo>
                <a:cubicBezTo>
                  <a:pt x="197" y="186"/>
                  <a:pt x="197" y="186"/>
                  <a:pt x="197" y="186"/>
                </a:cubicBezTo>
                <a:cubicBezTo>
                  <a:pt x="197" y="184"/>
                  <a:pt x="195" y="182"/>
                  <a:pt x="193" y="182"/>
                </a:cubicBezTo>
                <a:cubicBezTo>
                  <a:pt x="190" y="182"/>
                  <a:pt x="188" y="184"/>
                  <a:pt x="188" y="186"/>
                </a:cubicBezTo>
                <a:cubicBezTo>
                  <a:pt x="188" y="187"/>
                  <a:pt x="188" y="187"/>
                  <a:pt x="188" y="187"/>
                </a:cubicBezTo>
                <a:cubicBezTo>
                  <a:pt x="177" y="189"/>
                  <a:pt x="169" y="195"/>
                  <a:pt x="169" y="205"/>
                </a:cubicBezTo>
                <a:cubicBezTo>
                  <a:pt x="169" y="216"/>
                  <a:pt x="176" y="220"/>
                  <a:pt x="189" y="224"/>
                </a:cubicBezTo>
                <a:cubicBezTo>
                  <a:pt x="189" y="238"/>
                  <a:pt x="189" y="238"/>
                  <a:pt x="189" y="238"/>
                </a:cubicBezTo>
                <a:cubicBezTo>
                  <a:pt x="184" y="237"/>
                  <a:pt x="181" y="236"/>
                  <a:pt x="177" y="233"/>
                </a:cubicBezTo>
                <a:cubicBezTo>
                  <a:pt x="176" y="232"/>
                  <a:pt x="175" y="232"/>
                  <a:pt x="174" y="232"/>
                </a:cubicBezTo>
                <a:cubicBezTo>
                  <a:pt x="170" y="232"/>
                  <a:pt x="167" y="235"/>
                  <a:pt x="167" y="238"/>
                </a:cubicBezTo>
                <a:cubicBezTo>
                  <a:pt x="167" y="240"/>
                  <a:pt x="169" y="242"/>
                  <a:pt x="171" y="243"/>
                </a:cubicBezTo>
                <a:cubicBezTo>
                  <a:pt x="176" y="247"/>
                  <a:pt x="182" y="249"/>
                  <a:pt x="188" y="250"/>
                </a:cubicBezTo>
                <a:cubicBezTo>
                  <a:pt x="188" y="254"/>
                  <a:pt x="188" y="254"/>
                  <a:pt x="188" y="254"/>
                </a:cubicBezTo>
                <a:cubicBezTo>
                  <a:pt x="188" y="257"/>
                  <a:pt x="190" y="259"/>
                  <a:pt x="193" y="259"/>
                </a:cubicBezTo>
                <a:cubicBezTo>
                  <a:pt x="195" y="259"/>
                  <a:pt x="197" y="257"/>
                  <a:pt x="197" y="254"/>
                </a:cubicBezTo>
                <a:cubicBezTo>
                  <a:pt x="197" y="250"/>
                  <a:pt x="197" y="250"/>
                  <a:pt x="197" y="250"/>
                </a:cubicBezTo>
                <a:cubicBezTo>
                  <a:pt x="209" y="248"/>
                  <a:pt x="216" y="242"/>
                  <a:pt x="216" y="232"/>
                </a:cubicBezTo>
                <a:cubicBezTo>
                  <a:pt x="216" y="222"/>
                  <a:pt x="210" y="217"/>
                  <a:pt x="197" y="213"/>
                </a:cubicBezTo>
                <a:close/>
                <a:moveTo>
                  <a:pt x="189" y="211"/>
                </a:moveTo>
                <a:cubicBezTo>
                  <a:pt x="184" y="209"/>
                  <a:pt x="182" y="207"/>
                  <a:pt x="182" y="204"/>
                </a:cubicBezTo>
                <a:cubicBezTo>
                  <a:pt x="182" y="201"/>
                  <a:pt x="184" y="199"/>
                  <a:pt x="189" y="199"/>
                </a:cubicBezTo>
                <a:lnTo>
                  <a:pt x="189" y="211"/>
                </a:lnTo>
                <a:close/>
                <a:moveTo>
                  <a:pt x="197" y="239"/>
                </a:moveTo>
                <a:cubicBezTo>
                  <a:pt x="197" y="226"/>
                  <a:pt x="197" y="226"/>
                  <a:pt x="197" y="226"/>
                </a:cubicBezTo>
                <a:cubicBezTo>
                  <a:pt x="202" y="228"/>
                  <a:pt x="203" y="230"/>
                  <a:pt x="203" y="233"/>
                </a:cubicBezTo>
                <a:cubicBezTo>
                  <a:pt x="203" y="236"/>
                  <a:pt x="201" y="238"/>
                  <a:pt x="197" y="239"/>
                </a:cubicBezTo>
                <a:close/>
                <a:moveTo>
                  <a:pt x="31" y="165"/>
                </a:moveTo>
                <a:cubicBezTo>
                  <a:pt x="15" y="165"/>
                  <a:pt x="15" y="165"/>
                  <a:pt x="15" y="165"/>
                </a:cubicBezTo>
                <a:cubicBezTo>
                  <a:pt x="15" y="119"/>
                  <a:pt x="15" y="119"/>
                  <a:pt x="15" y="119"/>
                </a:cubicBezTo>
                <a:cubicBezTo>
                  <a:pt x="36" y="97"/>
                  <a:pt x="36" y="97"/>
                  <a:pt x="36" y="97"/>
                </a:cubicBezTo>
                <a:cubicBezTo>
                  <a:pt x="55" y="97"/>
                  <a:pt x="55" y="97"/>
                  <a:pt x="55" y="97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73" y="97"/>
                  <a:pt x="73" y="97"/>
                  <a:pt x="73" y="97"/>
                </a:cubicBezTo>
                <a:cubicBezTo>
                  <a:pt x="92" y="97"/>
                  <a:pt x="92" y="97"/>
                  <a:pt x="92" y="97"/>
                </a:cubicBezTo>
                <a:cubicBezTo>
                  <a:pt x="112" y="119"/>
                  <a:pt x="112" y="119"/>
                  <a:pt x="112" y="119"/>
                </a:cubicBezTo>
                <a:cubicBezTo>
                  <a:pt x="112" y="145"/>
                  <a:pt x="112" y="145"/>
                  <a:pt x="112" y="145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85" y="113"/>
                  <a:pt x="85" y="113"/>
                  <a:pt x="85" y="113"/>
                </a:cubicBezTo>
                <a:cubicBezTo>
                  <a:pt x="79" y="113"/>
                  <a:pt x="79" y="113"/>
                  <a:pt x="79" y="113"/>
                </a:cubicBezTo>
                <a:cubicBezTo>
                  <a:pt x="64" y="129"/>
                  <a:pt x="64" y="129"/>
                  <a:pt x="64" y="129"/>
                </a:cubicBezTo>
                <a:cubicBezTo>
                  <a:pt x="48" y="113"/>
                  <a:pt x="48" y="113"/>
                  <a:pt x="48" y="113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31" y="125"/>
                  <a:pt x="31" y="125"/>
                  <a:pt x="31" y="125"/>
                </a:cubicBezTo>
                <a:lnTo>
                  <a:pt x="31" y="165"/>
                </a:lnTo>
                <a:close/>
                <a:moveTo>
                  <a:pt x="64" y="91"/>
                </a:moveTo>
                <a:cubicBezTo>
                  <a:pt x="83" y="91"/>
                  <a:pt x="99" y="75"/>
                  <a:pt x="99" y="56"/>
                </a:cubicBezTo>
                <a:cubicBezTo>
                  <a:pt x="99" y="36"/>
                  <a:pt x="83" y="20"/>
                  <a:pt x="64" y="20"/>
                </a:cubicBezTo>
                <a:cubicBezTo>
                  <a:pt x="44" y="20"/>
                  <a:pt x="29" y="36"/>
                  <a:pt x="29" y="56"/>
                </a:cubicBezTo>
                <a:cubicBezTo>
                  <a:pt x="29" y="75"/>
                  <a:pt x="44" y="91"/>
                  <a:pt x="64" y="91"/>
                </a:cubicBezTo>
                <a:close/>
                <a:moveTo>
                  <a:pt x="64" y="36"/>
                </a:moveTo>
                <a:cubicBezTo>
                  <a:pt x="74" y="36"/>
                  <a:pt x="83" y="45"/>
                  <a:pt x="83" y="56"/>
                </a:cubicBezTo>
                <a:cubicBezTo>
                  <a:pt x="83" y="66"/>
                  <a:pt x="74" y="75"/>
                  <a:pt x="64" y="75"/>
                </a:cubicBezTo>
                <a:cubicBezTo>
                  <a:pt x="53" y="75"/>
                  <a:pt x="45" y="66"/>
                  <a:pt x="45" y="56"/>
                </a:cubicBezTo>
                <a:cubicBezTo>
                  <a:pt x="45" y="45"/>
                  <a:pt x="53" y="36"/>
                  <a:pt x="64" y="36"/>
                </a:cubicBezTo>
                <a:close/>
                <a:moveTo>
                  <a:pt x="158" y="144"/>
                </a:moveTo>
                <a:cubicBezTo>
                  <a:pt x="142" y="144"/>
                  <a:pt x="142" y="144"/>
                  <a:pt x="142" y="144"/>
                </a:cubicBezTo>
                <a:cubicBezTo>
                  <a:pt x="142" y="99"/>
                  <a:pt x="142" y="99"/>
                  <a:pt x="142" y="99"/>
                </a:cubicBezTo>
                <a:cubicBezTo>
                  <a:pt x="162" y="77"/>
                  <a:pt x="162" y="77"/>
                  <a:pt x="162" y="77"/>
                </a:cubicBezTo>
                <a:cubicBezTo>
                  <a:pt x="181" y="77"/>
                  <a:pt x="181" y="77"/>
                  <a:pt x="181" y="77"/>
                </a:cubicBezTo>
                <a:cubicBezTo>
                  <a:pt x="190" y="86"/>
                  <a:pt x="190" y="86"/>
                  <a:pt x="190" y="86"/>
                </a:cubicBezTo>
                <a:cubicBezTo>
                  <a:pt x="199" y="77"/>
                  <a:pt x="199" y="77"/>
                  <a:pt x="199" y="77"/>
                </a:cubicBezTo>
                <a:cubicBezTo>
                  <a:pt x="219" y="77"/>
                  <a:pt x="219" y="77"/>
                  <a:pt x="219" y="77"/>
                </a:cubicBezTo>
                <a:cubicBezTo>
                  <a:pt x="239" y="99"/>
                  <a:pt x="239" y="99"/>
                  <a:pt x="239" y="99"/>
                </a:cubicBezTo>
                <a:cubicBezTo>
                  <a:pt x="239" y="144"/>
                  <a:pt x="239" y="144"/>
                  <a:pt x="239" y="144"/>
                </a:cubicBezTo>
                <a:cubicBezTo>
                  <a:pt x="223" y="144"/>
                  <a:pt x="223" y="144"/>
                  <a:pt x="223" y="144"/>
                </a:cubicBezTo>
                <a:cubicBezTo>
                  <a:pt x="223" y="105"/>
                  <a:pt x="223" y="105"/>
                  <a:pt x="223" y="105"/>
                </a:cubicBezTo>
                <a:cubicBezTo>
                  <a:pt x="212" y="93"/>
                  <a:pt x="212" y="93"/>
                  <a:pt x="212" y="93"/>
                </a:cubicBezTo>
                <a:cubicBezTo>
                  <a:pt x="206" y="93"/>
                  <a:pt x="206" y="93"/>
                  <a:pt x="206" y="93"/>
                </a:cubicBezTo>
                <a:cubicBezTo>
                  <a:pt x="190" y="109"/>
                  <a:pt x="190" y="109"/>
                  <a:pt x="190" y="109"/>
                </a:cubicBezTo>
                <a:cubicBezTo>
                  <a:pt x="175" y="93"/>
                  <a:pt x="175" y="93"/>
                  <a:pt x="175" y="93"/>
                </a:cubicBezTo>
                <a:cubicBezTo>
                  <a:pt x="169" y="93"/>
                  <a:pt x="169" y="93"/>
                  <a:pt x="169" y="93"/>
                </a:cubicBezTo>
                <a:cubicBezTo>
                  <a:pt x="158" y="105"/>
                  <a:pt x="158" y="105"/>
                  <a:pt x="158" y="105"/>
                </a:cubicBezTo>
                <a:lnTo>
                  <a:pt x="158" y="144"/>
                </a:lnTo>
                <a:close/>
                <a:moveTo>
                  <a:pt x="190" y="71"/>
                </a:moveTo>
                <a:cubicBezTo>
                  <a:pt x="210" y="71"/>
                  <a:pt x="225" y="55"/>
                  <a:pt x="225" y="36"/>
                </a:cubicBezTo>
                <a:cubicBezTo>
                  <a:pt x="225" y="16"/>
                  <a:pt x="210" y="0"/>
                  <a:pt x="190" y="0"/>
                </a:cubicBezTo>
                <a:cubicBezTo>
                  <a:pt x="171" y="0"/>
                  <a:pt x="155" y="16"/>
                  <a:pt x="155" y="36"/>
                </a:cubicBezTo>
                <a:cubicBezTo>
                  <a:pt x="155" y="55"/>
                  <a:pt x="171" y="71"/>
                  <a:pt x="190" y="71"/>
                </a:cubicBezTo>
                <a:close/>
                <a:moveTo>
                  <a:pt x="190" y="16"/>
                </a:moveTo>
                <a:cubicBezTo>
                  <a:pt x="201" y="16"/>
                  <a:pt x="209" y="25"/>
                  <a:pt x="209" y="36"/>
                </a:cubicBezTo>
                <a:cubicBezTo>
                  <a:pt x="209" y="46"/>
                  <a:pt x="201" y="55"/>
                  <a:pt x="190" y="55"/>
                </a:cubicBezTo>
                <a:cubicBezTo>
                  <a:pt x="180" y="55"/>
                  <a:pt x="171" y="46"/>
                  <a:pt x="171" y="36"/>
                </a:cubicBezTo>
                <a:cubicBezTo>
                  <a:pt x="171" y="25"/>
                  <a:pt x="180" y="16"/>
                  <a:pt x="190" y="16"/>
                </a:cubicBezTo>
                <a:close/>
                <a:moveTo>
                  <a:pt x="284" y="146"/>
                </a:moveTo>
                <a:cubicBezTo>
                  <a:pt x="268" y="146"/>
                  <a:pt x="268" y="146"/>
                  <a:pt x="268" y="146"/>
                </a:cubicBezTo>
                <a:cubicBezTo>
                  <a:pt x="268" y="119"/>
                  <a:pt x="268" y="119"/>
                  <a:pt x="268" y="119"/>
                </a:cubicBezTo>
                <a:cubicBezTo>
                  <a:pt x="289" y="97"/>
                  <a:pt x="289" y="97"/>
                  <a:pt x="289" y="97"/>
                </a:cubicBezTo>
                <a:cubicBezTo>
                  <a:pt x="308" y="97"/>
                  <a:pt x="308" y="97"/>
                  <a:pt x="308" y="97"/>
                </a:cubicBezTo>
                <a:cubicBezTo>
                  <a:pt x="317" y="106"/>
                  <a:pt x="317" y="106"/>
                  <a:pt x="317" y="106"/>
                </a:cubicBezTo>
                <a:cubicBezTo>
                  <a:pt x="326" y="97"/>
                  <a:pt x="326" y="97"/>
                  <a:pt x="326" y="97"/>
                </a:cubicBezTo>
                <a:cubicBezTo>
                  <a:pt x="345" y="97"/>
                  <a:pt x="345" y="97"/>
                  <a:pt x="345" y="97"/>
                </a:cubicBezTo>
                <a:cubicBezTo>
                  <a:pt x="365" y="119"/>
                  <a:pt x="365" y="119"/>
                  <a:pt x="365" y="119"/>
                </a:cubicBezTo>
                <a:cubicBezTo>
                  <a:pt x="365" y="168"/>
                  <a:pt x="365" y="168"/>
                  <a:pt x="365" y="168"/>
                </a:cubicBezTo>
                <a:cubicBezTo>
                  <a:pt x="349" y="168"/>
                  <a:pt x="349" y="168"/>
                  <a:pt x="349" y="168"/>
                </a:cubicBezTo>
                <a:cubicBezTo>
                  <a:pt x="349" y="125"/>
                  <a:pt x="349" y="125"/>
                  <a:pt x="349" y="125"/>
                </a:cubicBezTo>
                <a:cubicBezTo>
                  <a:pt x="338" y="113"/>
                  <a:pt x="338" y="113"/>
                  <a:pt x="338" y="113"/>
                </a:cubicBezTo>
                <a:cubicBezTo>
                  <a:pt x="332" y="113"/>
                  <a:pt x="332" y="113"/>
                  <a:pt x="332" y="113"/>
                </a:cubicBezTo>
                <a:cubicBezTo>
                  <a:pt x="317" y="129"/>
                  <a:pt x="317" y="129"/>
                  <a:pt x="317" y="129"/>
                </a:cubicBezTo>
                <a:cubicBezTo>
                  <a:pt x="301" y="113"/>
                  <a:pt x="301" y="113"/>
                  <a:pt x="301" y="113"/>
                </a:cubicBezTo>
                <a:cubicBezTo>
                  <a:pt x="296" y="113"/>
                  <a:pt x="296" y="113"/>
                  <a:pt x="296" y="113"/>
                </a:cubicBezTo>
                <a:cubicBezTo>
                  <a:pt x="284" y="125"/>
                  <a:pt x="284" y="125"/>
                  <a:pt x="284" y="125"/>
                </a:cubicBezTo>
                <a:lnTo>
                  <a:pt x="284" y="146"/>
                </a:lnTo>
                <a:close/>
                <a:moveTo>
                  <a:pt x="317" y="91"/>
                </a:moveTo>
                <a:cubicBezTo>
                  <a:pt x="336" y="91"/>
                  <a:pt x="352" y="75"/>
                  <a:pt x="352" y="56"/>
                </a:cubicBezTo>
                <a:cubicBezTo>
                  <a:pt x="352" y="36"/>
                  <a:pt x="336" y="20"/>
                  <a:pt x="317" y="20"/>
                </a:cubicBezTo>
                <a:cubicBezTo>
                  <a:pt x="297" y="20"/>
                  <a:pt x="282" y="36"/>
                  <a:pt x="282" y="56"/>
                </a:cubicBezTo>
                <a:cubicBezTo>
                  <a:pt x="282" y="75"/>
                  <a:pt x="297" y="91"/>
                  <a:pt x="317" y="91"/>
                </a:cubicBezTo>
                <a:close/>
                <a:moveTo>
                  <a:pt x="317" y="36"/>
                </a:moveTo>
                <a:cubicBezTo>
                  <a:pt x="327" y="36"/>
                  <a:pt x="336" y="45"/>
                  <a:pt x="336" y="56"/>
                </a:cubicBezTo>
                <a:cubicBezTo>
                  <a:pt x="336" y="66"/>
                  <a:pt x="327" y="75"/>
                  <a:pt x="317" y="75"/>
                </a:cubicBezTo>
                <a:cubicBezTo>
                  <a:pt x="306" y="75"/>
                  <a:pt x="298" y="66"/>
                  <a:pt x="298" y="56"/>
                </a:cubicBezTo>
                <a:cubicBezTo>
                  <a:pt x="298" y="45"/>
                  <a:pt x="306" y="36"/>
                  <a:pt x="317" y="36"/>
                </a:cubicBezTo>
                <a:close/>
                <a:moveTo>
                  <a:pt x="192" y="156"/>
                </a:moveTo>
                <a:cubicBezTo>
                  <a:pt x="86" y="156"/>
                  <a:pt x="0" y="185"/>
                  <a:pt x="0" y="220"/>
                </a:cubicBezTo>
                <a:cubicBezTo>
                  <a:pt x="0" y="256"/>
                  <a:pt x="86" y="285"/>
                  <a:pt x="192" y="285"/>
                </a:cubicBezTo>
                <a:cubicBezTo>
                  <a:pt x="298" y="285"/>
                  <a:pt x="384" y="256"/>
                  <a:pt x="384" y="220"/>
                </a:cubicBezTo>
                <a:cubicBezTo>
                  <a:pt x="384" y="185"/>
                  <a:pt x="298" y="156"/>
                  <a:pt x="192" y="156"/>
                </a:cubicBezTo>
                <a:close/>
                <a:moveTo>
                  <a:pt x="192" y="269"/>
                </a:moveTo>
                <a:cubicBezTo>
                  <a:pt x="78" y="269"/>
                  <a:pt x="16" y="237"/>
                  <a:pt x="16" y="220"/>
                </a:cubicBezTo>
                <a:cubicBezTo>
                  <a:pt x="16" y="204"/>
                  <a:pt x="78" y="172"/>
                  <a:pt x="192" y="172"/>
                </a:cubicBezTo>
                <a:cubicBezTo>
                  <a:pt x="306" y="172"/>
                  <a:pt x="368" y="204"/>
                  <a:pt x="368" y="220"/>
                </a:cubicBezTo>
                <a:cubicBezTo>
                  <a:pt x="368" y="237"/>
                  <a:pt x="306" y="269"/>
                  <a:pt x="192" y="2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9899F200-944D-4D42-A5BC-22A9C5F0A2A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51409" y="2534211"/>
            <a:ext cx="1096167" cy="915327"/>
          </a:xfrm>
          <a:custGeom>
            <a:avLst/>
            <a:gdLst>
              <a:gd name="T0" fmla="*/ 788 w 788"/>
              <a:gd name="T1" fmla="*/ 33 h 658"/>
              <a:gd name="T2" fmla="*/ 0 w 788"/>
              <a:gd name="T3" fmla="*/ 0 h 658"/>
              <a:gd name="T4" fmla="*/ 490 w 788"/>
              <a:gd name="T5" fmla="*/ 157 h 658"/>
              <a:gd name="T6" fmla="*/ 788 w 788"/>
              <a:gd name="T7" fmla="*/ 189 h 658"/>
              <a:gd name="T8" fmla="*/ 490 w 788"/>
              <a:gd name="T9" fmla="*/ 313 h 658"/>
              <a:gd name="T10" fmla="*/ 788 w 788"/>
              <a:gd name="T11" fmla="*/ 346 h 658"/>
              <a:gd name="T12" fmla="*/ 490 w 788"/>
              <a:gd name="T13" fmla="*/ 469 h 658"/>
              <a:gd name="T14" fmla="*/ 531 w 788"/>
              <a:gd name="T15" fmla="*/ 366 h 658"/>
              <a:gd name="T16" fmla="*/ 724 w 788"/>
              <a:gd name="T17" fmla="*/ 469 h 658"/>
              <a:gd name="T18" fmla="*/ 788 w 788"/>
              <a:gd name="T19" fmla="*/ 502 h 658"/>
              <a:gd name="T20" fmla="*/ 724 w 788"/>
              <a:gd name="T21" fmla="*/ 625 h 658"/>
              <a:gd name="T22" fmla="*/ 788 w 788"/>
              <a:gd name="T23" fmla="*/ 658 h 658"/>
              <a:gd name="T24" fmla="*/ 531 w 788"/>
              <a:gd name="T25" fmla="*/ 658 h 658"/>
              <a:gd name="T26" fmla="*/ 297 w 788"/>
              <a:gd name="T27" fmla="*/ 658 h 658"/>
              <a:gd name="T28" fmla="*/ 63 w 788"/>
              <a:gd name="T29" fmla="*/ 658 h 658"/>
              <a:gd name="T30" fmla="*/ 0 w 788"/>
              <a:gd name="T31" fmla="*/ 625 h 658"/>
              <a:gd name="T32" fmla="*/ 63 w 788"/>
              <a:gd name="T33" fmla="*/ 502 h 658"/>
              <a:gd name="T34" fmla="*/ 0 w 788"/>
              <a:gd name="T35" fmla="*/ 469 h 658"/>
              <a:gd name="T36" fmla="*/ 63 w 788"/>
              <a:gd name="T37" fmla="*/ 430 h 658"/>
              <a:gd name="T38" fmla="*/ 256 w 788"/>
              <a:gd name="T39" fmla="*/ 469 h 658"/>
              <a:gd name="T40" fmla="*/ 297 w 788"/>
              <a:gd name="T41" fmla="*/ 346 h 658"/>
              <a:gd name="T42" fmla="*/ 0 w 788"/>
              <a:gd name="T43" fmla="*/ 313 h 658"/>
              <a:gd name="T44" fmla="*/ 297 w 788"/>
              <a:gd name="T45" fmla="*/ 189 h 658"/>
              <a:gd name="T46" fmla="*/ 0 w 788"/>
              <a:gd name="T47" fmla="*/ 157 h 658"/>
              <a:gd name="T48" fmla="*/ 297 w 788"/>
              <a:gd name="T49" fmla="*/ 115 h 658"/>
              <a:gd name="T50" fmla="*/ 490 w 788"/>
              <a:gd name="T51" fmla="*/ 157 h 658"/>
              <a:gd name="T52" fmla="*/ 223 w 788"/>
              <a:gd name="T53" fmla="*/ 463 h 658"/>
              <a:gd name="T54" fmla="*/ 96 w 788"/>
              <a:gd name="T55" fmla="*/ 625 h 658"/>
              <a:gd name="T56" fmla="*/ 297 w 788"/>
              <a:gd name="T57" fmla="*/ 625 h 658"/>
              <a:gd name="T58" fmla="*/ 256 w 788"/>
              <a:gd name="T59" fmla="*/ 502 h 658"/>
              <a:gd name="T60" fmla="*/ 297 w 788"/>
              <a:gd name="T61" fmla="*/ 625 h 658"/>
              <a:gd name="T62" fmla="*/ 457 w 788"/>
              <a:gd name="T63" fmla="*/ 148 h 658"/>
              <a:gd name="T64" fmla="*/ 330 w 788"/>
              <a:gd name="T65" fmla="*/ 625 h 658"/>
              <a:gd name="T66" fmla="*/ 564 w 788"/>
              <a:gd name="T67" fmla="*/ 625 h 658"/>
              <a:gd name="T68" fmla="*/ 691 w 788"/>
              <a:gd name="T69" fmla="*/ 399 h 658"/>
              <a:gd name="T70" fmla="*/ 564 w 788"/>
              <a:gd name="T71" fmla="*/ 625 h 658"/>
              <a:gd name="T72" fmla="*/ 490 w 788"/>
              <a:gd name="T73" fmla="*/ 625 h 658"/>
              <a:gd name="T74" fmla="*/ 531 w 788"/>
              <a:gd name="T75" fmla="*/ 502 h 6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88" h="658">
                <a:moveTo>
                  <a:pt x="788" y="0"/>
                </a:moveTo>
                <a:lnTo>
                  <a:pt x="788" y="33"/>
                </a:lnTo>
                <a:lnTo>
                  <a:pt x="0" y="33"/>
                </a:lnTo>
                <a:lnTo>
                  <a:pt x="0" y="0"/>
                </a:lnTo>
                <a:lnTo>
                  <a:pt x="788" y="0"/>
                </a:lnTo>
                <a:close/>
                <a:moveTo>
                  <a:pt x="490" y="157"/>
                </a:moveTo>
                <a:lnTo>
                  <a:pt x="788" y="157"/>
                </a:lnTo>
                <a:lnTo>
                  <a:pt x="788" y="189"/>
                </a:lnTo>
                <a:lnTo>
                  <a:pt x="490" y="189"/>
                </a:lnTo>
                <a:lnTo>
                  <a:pt x="490" y="313"/>
                </a:lnTo>
                <a:lnTo>
                  <a:pt x="788" y="313"/>
                </a:lnTo>
                <a:lnTo>
                  <a:pt x="788" y="346"/>
                </a:lnTo>
                <a:lnTo>
                  <a:pt x="490" y="346"/>
                </a:lnTo>
                <a:lnTo>
                  <a:pt x="490" y="469"/>
                </a:lnTo>
                <a:lnTo>
                  <a:pt x="531" y="469"/>
                </a:lnTo>
                <a:lnTo>
                  <a:pt x="531" y="366"/>
                </a:lnTo>
                <a:lnTo>
                  <a:pt x="724" y="366"/>
                </a:lnTo>
                <a:lnTo>
                  <a:pt x="724" y="469"/>
                </a:lnTo>
                <a:lnTo>
                  <a:pt x="788" y="469"/>
                </a:lnTo>
                <a:lnTo>
                  <a:pt x="788" y="502"/>
                </a:lnTo>
                <a:lnTo>
                  <a:pt x="724" y="502"/>
                </a:lnTo>
                <a:lnTo>
                  <a:pt x="724" y="625"/>
                </a:lnTo>
                <a:lnTo>
                  <a:pt x="788" y="625"/>
                </a:lnTo>
                <a:lnTo>
                  <a:pt x="788" y="658"/>
                </a:lnTo>
                <a:lnTo>
                  <a:pt x="724" y="658"/>
                </a:lnTo>
                <a:lnTo>
                  <a:pt x="531" y="658"/>
                </a:lnTo>
                <a:lnTo>
                  <a:pt x="490" y="658"/>
                </a:lnTo>
                <a:lnTo>
                  <a:pt x="297" y="658"/>
                </a:lnTo>
                <a:lnTo>
                  <a:pt x="256" y="658"/>
                </a:lnTo>
                <a:lnTo>
                  <a:pt x="63" y="658"/>
                </a:lnTo>
                <a:lnTo>
                  <a:pt x="0" y="658"/>
                </a:lnTo>
                <a:lnTo>
                  <a:pt x="0" y="625"/>
                </a:lnTo>
                <a:lnTo>
                  <a:pt x="63" y="625"/>
                </a:lnTo>
                <a:lnTo>
                  <a:pt x="63" y="502"/>
                </a:lnTo>
                <a:lnTo>
                  <a:pt x="0" y="502"/>
                </a:lnTo>
                <a:lnTo>
                  <a:pt x="0" y="469"/>
                </a:lnTo>
                <a:lnTo>
                  <a:pt x="63" y="469"/>
                </a:lnTo>
                <a:lnTo>
                  <a:pt x="63" y="430"/>
                </a:lnTo>
                <a:lnTo>
                  <a:pt x="256" y="430"/>
                </a:lnTo>
                <a:lnTo>
                  <a:pt x="256" y="469"/>
                </a:lnTo>
                <a:lnTo>
                  <a:pt x="297" y="469"/>
                </a:lnTo>
                <a:lnTo>
                  <a:pt x="297" y="346"/>
                </a:lnTo>
                <a:lnTo>
                  <a:pt x="0" y="346"/>
                </a:lnTo>
                <a:lnTo>
                  <a:pt x="0" y="313"/>
                </a:lnTo>
                <a:lnTo>
                  <a:pt x="297" y="313"/>
                </a:lnTo>
                <a:lnTo>
                  <a:pt x="297" y="189"/>
                </a:lnTo>
                <a:lnTo>
                  <a:pt x="0" y="189"/>
                </a:lnTo>
                <a:lnTo>
                  <a:pt x="0" y="157"/>
                </a:lnTo>
                <a:lnTo>
                  <a:pt x="297" y="157"/>
                </a:lnTo>
                <a:lnTo>
                  <a:pt x="297" y="115"/>
                </a:lnTo>
                <a:lnTo>
                  <a:pt x="490" y="115"/>
                </a:lnTo>
                <a:lnTo>
                  <a:pt x="490" y="157"/>
                </a:lnTo>
                <a:close/>
                <a:moveTo>
                  <a:pt x="223" y="625"/>
                </a:moveTo>
                <a:lnTo>
                  <a:pt x="223" y="463"/>
                </a:lnTo>
                <a:lnTo>
                  <a:pt x="96" y="463"/>
                </a:lnTo>
                <a:lnTo>
                  <a:pt x="96" y="625"/>
                </a:lnTo>
                <a:lnTo>
                  <a:pt x="223" y="625"/>
                </a:lnTo>
                <a:close/>
                <a:moveTo>
                  <a:pt x="297" y="625"/>
                </a:moveTo>
                <a:lnTo>
                  <a:pt x="297" y="502"/>
                </a:lnTo>
                <a:lnTo>
                  <a:pt x="256" y="502"/>
                </a:lnTo>
                <a:lnTo>
                  <a:pt x="256" y="625"/>
                </a:lnTo>
                <a:lnTo>
                  <a:pt x="297" y="625"/>
                </a:lnTo>
                <a:close/>
                <a:moveTo>
                  <a:pt x="457" y="625"/>
                </a:moveTo>
                <a:lnTo>
                  <a:pt x="457" y="148"/>
                </a:lnTo>
                <a:lnTo>
                  <a:pt x="330" y="148"/>
                </a:lnTo>
                <a:lnTo>
                  <a:pt x="330" y="625"/>
                </a:lnTo>
                <a:lnTo>
                  <a:pt x="457" y="625"/>
                </a:lnTo>
                <a:close/>
                <a:moveTo>
                  <a:pt x="564" y="625"/>
                </a:moveTo>
                <a:lnTo>
                  <a:pt x="691" y="625"/>
                </a:lnTo>
                <a:lnTo>
                  <a:pt x="691" y="399"/>
                </a:lnTo>
                <a:lnTo>
                  <a:pt x="564" y="399"/>
                </a:lnTo>
                <a:lnTo>
                  <a:pt x="564" y="625"/>
                </a:lnTo>
                <a:close/>
                <a:moveTo>
                  <a:pt x="490" y="502"/>
                </a:moveTo>
                <a:lnTo>
                  <a:pt x="490" y="625"/>
                </a:lnTo>
                <a:lnTo>
                  <a:pt x="531" y="625"/>
                </a:lnTo>
                <a:lnTo>
                  <a:pt x="531" y="502"/>
                </a:lnTo>
                <a:lnTo>
                  <a:pt x="490" y="5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="" xmlns:a16="http://schemas.microsoft.com/office/drawing/2014/main" id="{50B6A9C1-2FD6-CF4B-B3D9-1617725834A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42489" y="2558554"/>
            <a:ext cx="1096167" cy="866640"/>
          </a:xfrm>
          <a:custGeom>
            <a:avLst/>
            <a:gdLst>
              <a:gd name="T0" fmla="*/ 148 w 384"/>
              <a:gd name="T1" fmla="*/ 67 h 303"/>
              <a:gd name="T2" fmla="*/ 155 w 384"/>
              <a:gd name="T3" fmla="*/ 88 h 303"/>
              <a:gd name="T4" fmla="*/ 172 w 384"/>
              <a:gd name="T5" fmla="*/ 89 h 303"/>
              <a:gd name="T6" fmla="*/ 193 w 384"/>
              <a:gd name="T7" fmla="*/ 86 h 303"/>
              <a:gd name="T8" fmla="*/ 209 w 384"/>
              <a:gd name="T9" fmla="*/ 88 h 303"/>
              <a:gd name="T10" fmla="*/ 217 w 384"/>
              <a:gd name="T11" fmla="*/ 67 h 303"/>
              <a:gd name="T12" fmla="*/ 231 w 384"/>
              <a:gd name="T13" fmla="*/ 57 h 303"/>
              <a:gd name="T14" fmla="*/ 220 w 384"/>
              <a:gd name="T15" fmla="*/ 38 h 303"/>
              <a:gd name="T16" fmla="*/ 223 w 384"/>
              <a:gd name="T17" fmla="*/ 21 h 303"/>
              <a:gd name="T18" fmla="*/ 193 w 384"/>
              <a:gd name="T19" fmla="*/ 11 h 303"/>
              <a:gd name="T20" fmla="*/ 174 w 384"/>
              <a:gd name="T21" fmla="*/ 0 h 303"/>
              <a:gd name="T22" fmla="*/ 164 w 384"/>
              <a:gd name="T23" fmla="*/ 14 h 303"/>
              <a:gd name="T24" fmla="*/ 149 w 384"/>
              <a:gd name="T25" fmla="*/ 30 h 303"/>
              <a:gd name="T26" fmla="*/ 134 w 384"/>
              <a:gd name="T27" fmla="*/ 40 h 303"/>
              <a:gd name="T28" fmla="*/ 200 w 384"/>
              <a:gd name="T29" fmla="*/ 48 h 303"/>
              <a:gd name="T30" fmla="*/ 214 w 384"/>
              <a:gd name="T31" fmla="*/ 252 h 303"/>
              <a:gd name="T32" fmla="*/ 214 w 384"/>
              <a:gd name="T33" fmla="*/ 237 h 303"/>
              <a:gd name="T34" fmla="*/ 195 w 384"/>
              <a:gd name="T35" fmla="*/ 231 h 303"/>
              <a:gd name="T36" fmla="*/ 186 w 384"/>
              <a:gd name="T37" fmla="*/ 219 h 303"/>
              <a:gd name="T38" fmla="*/ 162 w 384"/>
              <a:gd name="T39" fmla="*/ 231 h 303"/>
              <a:gd name="T40" fmla="*/ 149 w 384"/>
              <a:gd name="T41" fmla="*/ 244 h 303"/>
              <a:gd name="T42" fmla="*/ 138 w 384"/>
              <a:gd name="T43" fmla="*/ 253 h 303"/>
              <a:gd name="T44" fmla="*/ 145 w 384"/>
              <a:gd name="T45" fmla="*/ 270 h 303"/>
              <a:gd name="T46" fmla="*/ 143 w 384"/>
              <a:gd name="T47" fmla="*/ 285 h 303"/>
              <a:gd name="T48" fmla="*/ 162 w 384"/>
              <a:gd name="T49" fmla="*/ 291 h 303"/>
              <a:gd name="T50" fmla="*/ 186 w 384"/>
              <a:gd name="T51" fmla="*/ 303 h 303"/>
              <a:gd name="T52" fmla="*/ 190 w 384"/>
              <a:gd name="T53" fmla="*/ 293 h 303"/>
              <a:gd name="T54" fmla="*/ 214 w 384"/>
              <a:gd name="T55" fmla="*/ 286 h 303"/>
              <a:gd name="T56" fmla="*/ 212 w 384"/>
              <a:gd name="T57" fmla="*/ 271 h 303"/>
              <a:gd name="T58" fmla="*/ 221 w 384"/>
              <a:gd name="T59" fmla="*/ 253 h 303"/>
              <a:gd name="T60" fmla="*/ 194 w 384"/>
              <a:gd name="T61" fmla="*/ 261 h 303"/>
              <a:gd name="T62" fmla="*/ 245 w 384"/>
              <a:gd name="T63" fmla="*/ 182 h 303"/>
              <a:gd name="T64" fmla="*/ 261 w 384"/>
              <a:gd name="T65" fmla="*/ 178 h 303"/>
              <a:gd name="T66" fmla="*/ 262 w 384"/>
              <a:gd name="T67" fmla="*/ 165 h 303"/>
              <a:gd name="T68" fmla="*/ 264 w 384"/>
              <a:gd name="T69" fmla="*/ 150 h 303"/>
              <a:gd name="T70" fmla="*/ 256 w 384"/>
              <a:gd name="T71" fmla="*/ 143 h 303"/>
              <a:gd name="T72" fmla="*/ 245 w 384"/>
              <a:gd name="T73" fmla="*/ 132 h 303"/>
              <a:gd name="T74" fmla="*/ 238 w 384"/>
              <a:gd name="T75" fmla="*/ 124 h 303"/>
              <a:gd name="T76" fmla="*/ 223 w 384"/>
              <a:gd name="T77" fmla="*/ 130 h 303"/>
              <a:gd name="T78" fmla="*/ 202 w 384"/>
              <a:gd name="T79" fmla="*/ 137 h 303"/>
              <a:gd name="T80" fmla="*/ 201 w 384"/>
              <a:gd name="T81" fmla="*/ 150 h 303"/>
              <a:gd name="T82" fmla="*/ 198 w 384"/>
              <a:gd name="T83" fmla="*/ 164 h 303"/>
              <a:gd name="T84" fmla="*/ 206 w 384"/>
              <a:gd name="T85" fmla="*/ 171 h 303"/>
              <a:gd name="T86" fmla="*/ 217 w 384"/>
              <a:gd name="T87" fmla="*/ 182 h 303"/>
              <a:gd name="T88" fmla="*/ 225 w 384"/>
              <a:gd name="T89" fmla="*/ 192 h 303"/>
              <a:gd name="T90" fmla="*/ 231 w 384"/>
              <a:gd name="T91" fmla="*/ 170 h 303"/>
              <a:gd name="T92" fmla="*/ 309 w 384"/>
              <a:gd name="T93" fmla="*/ 56 h 303"/>
              <a:gd name="T94" fmla="*/ 348 w 384"/>
              <a:gd name="T95" fmla="*/ 48 h 303"/>
              <a:gd name="T96" fmla="*/ 309 w 384"/>
              <a:gd name="T97" fmla="*/ 303 h 303"/>
              <a:gd name="T98" fmla="*/ 309 w 384"/>
              <a:gd name="T99" fmla="*/ 225 h 303"/>
              <a:gd name="T100" fmla="*/ 345 w 384"/>
              <a:gd name="T101" fmla="*/ 149 h 303"/>
              <a:gd name="T102" fmla="*/ 2 w 384"/>
              <a:gd name="T103" fmla="*/ 56 h 303"/>
              <a:gd name="T104" fmla="*/ 121 w 384"/>
              <a:gd name="T105" fmla="*/ 256 h 303"/>
              <a:gd name="T106" fmla="*/ 0 w 384"/>
              <a:gd name="T107" fmla="*/ 16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84" h="303">
                <a:moveTo>
                  <a:pt x="137" y="58"/>
                </a:moveTo>
                <a:cubicBezTo>
                  <a:pt x="145" y="59"/>
                  <a:pt x="145" y="59"/>
                  <a:pt x="145" y="59"/>
                </a:cubicBezTo>
                <a:cubicBezTo>
                  <a:pt x="145" y="59"/>
                  <a:pt x="145" y="59"/>
                  <a:pt x="145" y="59"/>
                </a:cubicBezTo>
                <a:cubicBezTo>
                  <a:pt x="145" y="60"/>
                  <a:pt x="145" y="60"/>
                  <a:pt x="145" y="60"/>
                </a:cubicBezTo>
                <a:cubicBezTo>
                  <a:pt x="148" y="67"/>
                  <a:pt x="148" y="67"/>
                  <a:pt x="148" y="67"/>
                </a:cubicBezTo>
                <a:cubicBezTo>
                  <a:pt x="148" y="67"/>
                  <a:pt x="148" y="67"/>
                  <a:pt x="148" y="67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2" y="76"/>
                  <a:pt x="142" y="76"/>
                  <a:pt x="142" y="76"/>
                </a:cubicBezTo>
                <a:cubicBezTo>
                  <a:pt x="155" y="89"/>
                  <a:pt x="155" y="89"/>
                  <a:pt x="155" y="89"/>
                </a:cubicBezTo>
                <a:cubicBezTo>
                  <a:pt x="155" y="88"/>
                  <a:pt x="155" y="88"/>
                  <a:pt x="155" y="88"/>
                </a:cubicBezTo>
                <a:cubicBezTo>
                  <a:pt x="163" y="82"/>
                  <a:pt x="163" y="82"/>
                  <a:pt x="163" y="82"/>
                </a:cubicBezTo>
                <a:cubicBezTo>
                  <a:pt x="164" y="82"/>
                  <a:pt x="164" y="82"/>
                  <a:pt x="164" y="82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2" y="86"/>
                  <a:pt x="172" y="86"/>
                  <a:pt x="172" y="86"/>
                </a:cubicBezTo>
                <a:cubicBezTo>
                  <a:pt x="172" y="89"/>
                  <a:pt x="172" y="89"/>
                  <a:pt x="172" y="89"/>
                </a:cubicBezTo>
                <a:cubicBezTo>
                  <a:pt x="174" y="96"/>
                  <a:pt x="174" y="96"/>
                  <a:pt x="174" y="96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1" y="96"/>
                  <a:pt x="191" y="96"/>
                  <a:pt x="191" y="96"/>
                </a:cubicBezTo>
                <a:cubicBezTo>
                  <a:pt x="192" y="92"/>
                  <a:pt x="192" y="92"/>
                  <a:pt x="192" y="92"/>
                </a:cubicBezTo>
                <a:cubicBezTo>
                  <a:pt x="193" y="86"/>
                  <a:pt x="193" y="86"/>
                  <a:pt x="193" y="86"/>
                </a:cubicBezTo>
                <a:cubicBezTo>
                  <a:pt x="193" y="86"/>
                  <a:pt x="193" y="86"/>
                  <a:pt x="193" y="86"/>
                </a:cubicBezTo>
                <a:cubicBezTo>
                  <a:pt x="196" y="85"/>
                  <a:pt x="196" y="85"/>
                  <a:pt x="196" y="85"/>
                </a:cubicBezTo>
                <a:cubicBezTo>
                  <a:pt x="201" y="82"/>
                  <a:pt x="201" y="82"/>
                  <a:pt x="201" y="82"/>
                </a:cubicBezTo>
                <a:cubicBezTo>
                  <a:pt x="202" y="83"/>
                  <a:pt x="202" y="83"/>
                  <a:pt x="202" y="83"/>
                </a:cubicBezTo>
                <a:cubicBezTo>
                  <a:pt x="209" y="88"/>
                  <a:pt x="209" y="88"/>
                  <a:pt x="209" y="88"/>
                </a:cubicBezTo>
                <a:cubicBezTo>
                  <a:pt x="210" y="89"/>
                  <a:pt x="210" y="89"/>
                  <a:pt x="210" y="89"/>
                </a:cubicBezTo>
                <a:cubicBezTo>
                  <a:pt x="223" y="76"/>
                  <a:pt x="223" y="76"/>
                  <a:pt x="223" y="76"/>
                </a:cubicBezTo>
                <a:cubicBezTo>
                  <a:pt x="223" y="76"/>
                  <a:pt x="223" y="76"/>
                  <a:pt x="223" y="76"/>
                </a:cubicBezTo>
                <a:cubicBezTo>
                  <a:pt x="217" y="68"/>
                  <a:pt x="217" y="68"/>
                  <a:pt x="217" y="68"/>
                </a:cubicBezTo>
                <a:cubicBezTo>
                  <a:pt x="217" y="67"/>
                  <a:pt x="217" y="67"/>
                  <a:pt x="217" y="67"/>
                </a:cubicBezTo>
                <a:cubicBezTo>
                  <a:pt x="220" y="59"/>
                  <a:pt x="220" y="59"/>
                  <a:pt x="220" y="59"/>
                </a:cubicBezTo>
                <a:cubicBezTo>
                  <a:pt x="220" y="59"/>
                  <a:pt x="220" y="59"/>
                  <a:pt x="220" y="59"/>
                </a:cubicBezTo>
                <a:cubicBezTo>
                  <a:pt x="224" y="58"/>
                  <a:pt x="224" y="58"/>
                  <a:pt x="224" y="58"/>
                </a:cubicBezTo>
                <a:cubicBezTo>
                  <a:pt x="229" y="58"/>
                  <a:pt x="229" y="58"/>
                  <a:pt x="229" y="58"/>
                </a:cubicBezTo>
                <a:cubicBezTo>
                  <a:pt x="231" y="57"/>
                  <a:pt x="231" y="57"/>
                  <a:pt x="231" y="57"/>
                </a:cubicBezTo>
                <a:cubicBezTo>
                  <a:pt x="231" y="40"/>
                  <a:pt x="231" y="40"/>
                  <a:pt x="231" y="40"/>
                </a:cubicBezTo>
                <a:cubicBezTo>
                  <a:pt x="231" y="40"/>
                  <a:pt x="231" y="40"/>
                  <a:pt x="231" y="40"/>
                </a:cubicBezTo>
                <a:cubicBezTo>
                  <a:pt x="227" y="39"/>
                  <a:pt x="227" y="39"/>
                  <a:pt x="227" y="39"/>
                </a:cubicBezTo>
                <a:cubicBezTo>
                  <a:pt x="223" y="39"/>
                  <a:pt x="223" y="39"/>
                  <a:pt x="223" y="39"/>
                </a:cubicBezTo>
                <a:cubicBezTo>
                  <a:pt x="220" y="38"/>
                  <a:pt x="220" y="38"/>
                  <a:pt x="220" y="38"/>
                </a:cubicBezTo>
                <a:cubicBezTo>
                  <a:pt x="220" y="38"/>
                  <a:pt x="220" y="38"/>
                  <a:pt x="220" y="38"/>
                </a:cubicBezTo>
                <a:cubicBezTo>
                  <a:pt x="217" y="30"/>
                  <a:pt x="217" y="30"/>
                  <a:pt x="217" y="30"/>
                </a:cubicBezTo>
                <a:cubicBezTo>
                  <a:pt x="217" y="29"/>
                  <a:pt x="217" y="29"/>
                  <a:pt x="217" y="29"/>
                </a:cubicBezTo>
                <a:cubicBezTo>
                  <a:pt x="223" y="21"/>
                  <a:pt x="223" y="21"/>
                  <a:pt x="223" y="21"/>
                </a:cubicBezTo>
                <a:cubicBezTo>
                  <a:pt x="223" y="21"/>
                  <a:pt x="223" y="21"/>
                  <a:pt x="223" y="21"/>
                </a:cubicBezTo>
                <a:cubicBezTo>
                  <a:pt x="210" y="8"/>
                  <a:pt x="210" y="8"/>
                  <a:pt x="210" y="8"/>
                </a:cubicBezTo>
                <a:cubicBezTo>
                  <a:pt x="210" y="9"/>
                  <a:pt x="210" y="9"/>
                  <a:pt x="210" y="9"/>
                </a:cubicBezTo>
                <a:cubicBezTo>
                  <a:pt x="202" y="14"/>
                  <a:pt x="202" y="14"/>
                  <a:pt x="202" y="14"/>
                </a:cubicBezTo>
                <a:cubicBezTo>
                  <a:pt x="201" y="14"/>
                  <a:pt x="201" y="14"/>
                  <a:pt x="201" y="14"/>
                </a:cubicBez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ubicBezTo>
                  <a:pt x="193" y="7"/>
                  <a:pt x="193" y="7"/>
                  <a:pt x="193" y="7"/>
                </a:cubicBezTo>
                <a:cubicBezTo>
                  <a:pt x="192" y="2"/>
                  <a:pt x="192" y="2"/>
                  <a:pt x="192" y="2"/>
                </a:cubicBezTo>
                <a:cubicBezTo>
                  <a:pt x="191" y="0"/>
                  <a:pt x="191" y="0"/>
                  <a:pt x="191" y="0"/>
                </a:cubicBezTo>
                <a:cubicBezTo>
                  <a:pt x="174" y="0"/>
                  <a:pt x="174" y="0"/>
                  <a:pt x="174" y="0"/>
                </a:cubicBezTo>
                <a:cubicBezTo>
                  <a:pt x="173" y="3"/>
                  <a:pt x="173" y="3"/>
                  <a:pt x="173" y="3"/>
                </a:cubicBezTo>
                <a:cubicBezTo>
                  <a:pt x="172" y="11"/>
                  <a:pt x="172" y="11"/>
                  <a:pt x="172" y="11"/>
                </a:cubicBezTo>
                <a:cubicBezTo>
                  <a:pt x="172" y="11"/>
                  <a:pt x="172" y="11"/>
                  <a:pt x="172" y="11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ubicBezTo>
                  <a:pt x="156" y="9"/>
                  <a:pt x="156" y="9"/>
                  <a:pt x="156" y="9"/>
                </a:cubicBezTo>
                <a:cubicBezTo>
                  <a:pt x="155" y="8"/>
                  <a:pt x="155" y="8"/>
                  <a:pt x="155" y="8"/>
                </a:cubicBezTo>
                <a:cubicBezTo>
                  <a:pt x="142" y="21"/>
                  <a:pt x="142" y="21"/>
                  <a:pt x="142" y="21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9" y="30"/>
                  <a:pt x="149" y="30"/>
                  <a:pt x="149" y="30"/>
                </a:cubicBezTo>
                <a:cubicBezTo>
                  <a:pt x="145" y="38"/>
                  <a:pt x="145" y="38"/>
                  <a:pt x="145" y="38"/>
                </a:cubicBezTo>
                <a:cubicBezTo>
                  <a:pt x="145" y="38"/>
                  <a:pt x="145" y="38"/>
                  <a:pt x="145" y="38"/>
                </a:cubicBezTo>
                <a:cubicBezTo>
                  <a:pt x="141" y="39"/>
                  <a:pt x="141" y="39"/>
                  <a:pt x="141" y="39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4" y="40"/>
                  <a:pt x="134" y="40"/>
                  <a:pt x="134" y="40"/>
                </a:cubicBezTo>
                <a:cubicBezTo>
                  <a:pt x="134" y="57"/>
                  <a:pt x="134" y="57"/>
                  <a:pt x="134" y="57"/>
                </a:cubicBezTo>
                <a:cubicBezTo>
                  <a:pt x="135" y="57"/>
                  <a:pt x="135" y="57"/>
                  <a:pt x="135" y="57"/>
                </a:cubicBezTo>
                <a:lnTo>
                  <a:pt x="137" y="58"/>
                </a:lnTo>
                <a:close/>
                <a:moveTo>
                  <a:pt x="183" y="30"/>
                </a:moveTo>
                <a:cubicBezTo>
                  <a:pt x="192" y="30"/>
                  <a:pt x="200" y="38"/>
                  <a:pt x="200" y="48"/>
                </a:cubicBezTo>
                <a:cubicBezTo>
                  <a:pt x="200" y="58"/>
                  <a:pt x="192" y="66"/>
                  <a:pt x="183" y="66"/>
                </a:cubicBezTo>
                <a:cubicBezTo>
                  <a:pt x="173" y="66"/>
                  <a:pt x="165" y="58"/>
                  <a:pt x="165" y="48"/>
                </a:cubicBezTo>
                <a:cubicBezTo>
                  <a:pt x="165" y="38"/>
                  <a:pt x="173" y="30"/>
                  <a:pt x="183" y="30"/>
                </a:cubicBezTo>
                <a:close/>
                <a:moveTo>
                  <a:pt x="218" y="253"/>
                </a:moveTo>
                <a:cubicBezTo>
                  <a:pt x="214" y="252"/>
                  <a:pt x="214" y="252"/>
                  <a:pt x="214" y="252"/>
                </a:cubicBezTo>
                <a:cubicBezTo>
                  <a:pt x="212" y="252"/>
                  <a:pt x="212" y="252"/>
                  <a:pt x="212" y="252"/>
                </a:cubicBezTo>
                <a:cubicBezTo>
                  <a:pt x="212" y="252"/>
                  <a:pt x="212" y="252"/>
                  <a:pt x="212" y="252"/>
                </a:cubicBezTo>
                <a:cubicBezTo>
                  <a:pt x="209" y="245"/>
                  <a:pt x="209" y="245"/>
                  <a:pt x="209" y="245"/>
                </a:cubicBezTo>
                <a:cubicBezTo>
                  <a:pt x="209" y="244"/>
                  <a:pt x="209" y="244"/>
                  <a:pt x="209" y="244"/>
                </a:cubicBezTo>
                <a:cubicBezTo>
                  <a:pt x="214" y="237"/>
                  <a:pt x="214" y="237"/>
                  <a:pt x="214" y="237"/>
                </a:cubicBezTo>
                <a:cubicBezTo>
                  <a:pt x="214" y="237"/>
                  <a:pt x="214" y="237"/>
                  <a:pt x="214" y="237"/>
                </a:cubicBezTo>
                <a:cubicBezTo>
                  <a:pt x="203" y="226"/>
                  <a:pt x="203" y="226"/>
                  <a:pt x="203" y="226"/>
                </a:cubicBezTo>
                <a:cubicBezTo>
                  <a:pt x="203" y="226"/>
                  <a:pt x="203" y="226"/>
                  <a:pt x="203" y="226"/>
                </a:cubicBezTo>
                <a:cubicBezTo>
                  <a:pt x="196" y="231"/>
                  <a:pt x="196" y="231"/>
                  <a:pt x="196" y="231"/>
                </a:cubicBezTo>
                <a:cubicBezTo>
                  <a:pt x="195" y="231"/>
                  <a:pt x="195" y="231"/>
                  <a:pt x="195" y="231"/>
                </a:cubicBezTo>
                <a:cubicBezTo>
                  <a:pt x="188" y="228"/>
                  <a:pt x="188" y="228"/>
                  <a:pt x="188" y="228"/>
                </a:cubicBezTo>
                <a:cubicBezTo>
                  <a:pt x="188" y="228"/>
                  <a:pt x="188" y="228"/>
                  <a:pt x="188" y="228"/>
                </a:cubicBezTo>
                <a:cubicBezTo>
                  <a:pt x="187" y="225"/>
                  <a:pt x="187" y="225"/>
                  <a:pt x="187" y="225"/>
                </a:cubicBezTo>
                <a:cubicBezTo>
                  <a:pt x="187" y="220"/>
                  <a:pt x="187" y="220"/>
                  <a:pt x="187" y="220"/>
                </a:cubicBezTo>
                <a:cubicBezTo>
                  <a:pt x="186" y="219"/>
                  <a:pt x="186" y="219"/>
                  <a:pt x="186" y="219"/>
                </a:cubicBezTo>
                <a:cubicBezTo>
                  <a:pt x="171" y="219"/>
                  <a:pt x="171" y="219"/>
                  <a:pt x="171" y="219"/>
                </a:cubicBezTo>
                <a:cubicBezTo>
                  <a:pt x="170" y="221"/>
                  <a:pt x="170" y="221"/>
                  <a:pt x="170" y="221"/>
                </a:cubicBezTo>
                <a:cubicBezTo>
                  <a:pt x="169" y="228"/>
                  <a:pt x="169" y="228"/>
                  <a:pt x="169" y="228"/>
                </a:cubicBezTo>
                <a:cubicBezTo>
                  <a:pt x="169" y="228"/>
                  <a:pt x="169" y="228"/>
                  <a:pt x="169" y="228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62" y="231"/>
                  <a:pt x="162" y="231"/>
                  <a:pt x="162" y="231"/>
                </a:cubicBezTo>
                <a:cubicBezTo>
                  <a:pt x="155" y="226"/>
                  <a:pt x="155" y="226"/>
                  <a:pt x="155" y="226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43" y="237"/>
                  <a:pt x="143" y="237"/>
                  <a:pt x="143" y="237"/>
                </a:cubicBezTo>
                <a:cubicBezTo>
                  <a:pt x="149" y="244"/>
                  <a:pt x="149" y="244"/>
                  <a:pt x="149" y="244"/>
                </a:cubicBezTo>
                <a:cubicBezTo>
                  <a:pt x="149" y="245"/>
                  <a:pt x="149" y="245"/>
                  <a:pt x="149" y="245"/>
                </a:cubicBezTo>
                <a:cubicBezTo>
                  <a:pt x="146" y="252"/>
                  <a:pt x="146" y="252"/>
                  <a:pt x="146" y="252"/>
                </a:cubicBezTo>
                <a:cubicBezTo>
                  <a:pt x="145" y="252"/>
                  <a:pt x="145" y="252"/>
                  <a:pt x="145" y="252"/>
                </a:cubicBezTo>
                <a:cubicBezTo>
                  <a:pt x="142" y="252"/>
                  <a:pt x="142" y="252"/>
                  <a:pt x="142" y="252"/>
                </a:cubicBezTo>
                <a:cubicBezTo>
                  <a:pt x="138" y="253"/>
                  <a:pt x="138" y="253"/>
                  <a:pt x="138" y="253"/>
                </a:cubicBezTo>
                <a:cubicBezTo>
                  <a:pt x="136" y="253"/>
                  <a:pt x="136" y="253"/>
                  <a:pt x="136" y="253"/>
                </a:cubicBezTo>
                <a:cubicBezTo>
                  <a:pt x="136" y="269"/>
                  <a:pt x="136" y="269"/>
                  <a:pt x="136" y="269"/>
                </a:cubicBezTo>
                <a:cubicBezTo>
                  <a:pt x="136" y="269"/>
                  <a:pt x="136" y="269"/>
                  <a:pt x="136" y="269"/>
                </a:cubicBezTo>
                <a:cubicBezTo>
                  <a:pt x="139" y="269"/>
                  <a:pt x="139" y="269"/>
                  <a:pt x="139" y="269"/>
                </a:cubicBezTo>
                <a:cubicBezTo>
                  <a:pt x="145" y="270"/>
                  <a:pt x="145" y="270"/>
                  <a:pt x="145" y="270"/>
                </a:cubicBezTo>
                <a:cubicBezTo>
                  <a:pt x="145" y="271"/>
                  <a:pt x="145" y="271"/>
                  <a:pt x="145" y="271"/>
                </a:cubicBezTo>
                <a:cubicBezTo>
                  <a:pt x="146" y="271"/>
                  <a:pt x="146" y="271"/>
                  <a:pt x="146" y="271"/>
                </a:cubicBezTo>
                <a:cubicBezTo>
                  <a:pt x="148" y="277"/>
                  <a:pt x="148" y="277"/>
                  <a:pt x="148" y="277"/>
                </a:cubicBezTo>
                <a:cubicBezTo>
                  <a:pt x="148" y="278"/>
                  <a:pt x="148" y="278"/>
                  <a:pt x="148" y="278"/>
                </a:cubicBezTo>
                <a:cubicBezTo>
                  <a:pt x="143" y="285"/>
                  <a:pt x="143" y="285"/>
                  <a:pt x="143" y="285"/>
                </a:cubicBezTo>
                <a:cubicBezTo>
                  <a:pt x="143" y="286"/>
                  <a:pt x="143" y="286"/>
                  <a:pt x="143" y="286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54" y="297"/>
                  <a:pt x="154" y="297"/>
                  <a:pt x="154" y="297"/>
                </a:cubicBezTo>
                <a:cubicBezTo>
                  <a:pt x="162" y="291"/>
                  <a:pt x="162" y="291"/>
                  <a:pt x="162" y="291"/>
                </a:cubicBezTo>
                <a:cubicBezTo>
                  <a:pt x="162" y="291"/>
                  <a:pt x="162" y="291"/>
                  <a:pt x="162" y="291"/>
                </a:cubicBezTo>
                <a:cubicBezTo>
                  <a:pt x="169" y="294"/>
                  <a:pt x="169" y="294"/>
                  <a:pt x="169" y="294"/>
                </a:cubicBezTo>
                <a:cubicBezTo>
                  <a:pt x="169" y="294"/>
                  <a:pt x="169" y="294"/>
                  <a:pt x="169" y="294"/>
                </a:cubicBezTo>
                <a:cubicBezTo>
                  <a:pt x="170" y="297"/>
                  <a:pt x="170" y="297"/>
                  <a:pt x="170" y="297"/>
                </a:cubicBezTo>
                <a:cubicBezTo>
                  <a:pt x="171" y="303"/>
                  <a:pt x="171" y="303"/>
                  <a:pt x="171" y="303"/>
                </a:cubicBezTo>
                <a:cubicBezTo>
                  <a:pt x="186" y="303"/>
                  <a:pt x="186" y="303"/>
                  <a:pt x="186" y="303"/>
                </a:cubicBezTo>
                <a:cubicBezTo>
                  <a:pt x="186" y="303"/>
                  <a:pt x="186" y="303"/>
                  <a:pt x="186" y="303"/>
                </a:cubicBezTo>
                <a:cubicBezTo>
                  <a:pt x="187" y="300"/>
                  <a:pt x="187" y="300"/>
                  <a:pt x="187" y="300"/>
                </a:cubicBezTo>
                <a:cubicBezTo>
                  <a:pt x="188" y="294"/>
                  <a:pt x="188" y="294"/>
                  <a:pt x="188" y="294"/>
                </a:cubicBezTo>
                <a:cubicBezTo>
                  <a:pt x="188" y="294"/>
                  <a:pt x="188" y="294"/>
                  <a:pt x="188" y="294"/>
                </a:cubicBezTo>
                <a:cubicBezTo>
                  <a:pt x="190" y="293"/>
                  <a:pt x="190" y="293"/>
                  <a:pt x="190" y="293"/>
                </a:cubicBezTo>
                <a:cubicBezTo>
                  <a:pt x="195" y="291"/>
                  <a:pt x="195" y="291"/>
                  <a:pt x="195" y="291"/>
                </a:cubicBezTo>
                <a:cubicBezTo>
                  <a:pt x="195" y="291"/>
                  <a:pt x="195" y="291"/>
                  <a:pt x="195" y="291"/>
                </a:cubicBezTo>
                <a:cubicBezTo>
                  <a:pt x="202" y="296"/>
                  <a:pt x="202" y="296"/>
                  <a:pt x="202" y="296"/>
                </a:cubicBezTo>
                <a:cubicBezTo>
                  <a:pt x="203" y="297"/>
                  <a:pt x="203" y="297"/>
                  <a:pt x="203" y="297"/>
                </a:cubicBezTo>
                <a:cubicBezTo>
                  <a:pt x="214" y="286"/>
                  <a:pt x="214" y="286"/>
                  <a:pt x="214" y="286"/>
                </a:cubicBezTo>
                <a:cubicBezTo>
                  <a:pt x="214" y="286"/>
                  <a:pt x="214" y="286"/>
                  <a:pt x="214" y="286"/>
                </a:cubicBezTo>
                <a:cubicBezTo>
                  <a:pt x="209" y="278"/>
                  <a:pt x="209" y="278"/>
                  <a:pt x="209" y="278"/>
                </a:cubicBezTo>
                <a:cubicBezTo>
                  <a:pt x="209" y="278"/>
                  <a:pt x="209" y="278"/>
                  <a:pt x="209" y="278"/>
                </a:cubicBezTo>
                <a:cubicBezTo>
                  <a:pt x="212" y="271"/>
                  <a:pt x="212" y="271"/>
                  <a:pt x="212" y="271"/>
                </a:cubicBezTo>
                <a:cubicBezTo>
                  <a:pt x="212" y="271"/>
                  <a:pt x="212" y="271"/>
                  <a:pt x="212" y="271"/>
                </a:cubicBezTo>
                <a:cubicBezTo>
                  <a:pt x="215" y="270"/>
                  <a:pt x="215" y="270"/>
                  <a:pt x="215" y="270"/>
                </a:cubicBezTo>
                <a:cubicBezTo>
                  <a:pt x="220" y="269"/>
                  <a:pt x="220" y="269"/>
                  <a:pt x="220" y="269"/>
                </a:cubicBezTo>
                <a:cubicBezTo>
                  <a:pt x="221" y="269"/>
                  <a:pt x="221" y="269"/>
                  <a:pt x="221" y="269"/>
                </a:cubicBezTo>
                <a:cubicBezTo>
                  <a:pt x="221" y="253"/>
                  <a:pt x="221" y="253"/>
                  <a:pt x="221" y="253"/>
                </a:cubicBezTo>
                <a:cubicBezTo>
                  <a:pt x="221" y="253"/>
                  <a:pt x="221" y="253"/>
                  <a:pt x="221" y="253"/>
                </a:cubicBezTo>
                <a:lnTo>
                  <a:pt x="218" y="253"/>
                </a:lnTo>
                <a:close/>
                <a:moveTo>
                  <a:pt x="179" y="277"/>
                </a:moveTo>
                <a:cubicBezTo>
                  <a:pt x="170" y="277"/>
                  <a:pt x="163" y="270"/>
                  <a:pt x="163" y="261"/>
                </a:cubicBezTo>
                <a:cubicBezTo>
                  <a:pt x="163" y="252"/>
                  <a:pt x="170" y="245"/>
                  <a:pt x="179" y="245"/>
                </a:cubicBezTo>
                <a:cubicBezTo>
                  <a:pt x="187" y="245"/>
                  <a:pt x="194" y="252"/>
                  <a:pt x="194" y="261"/>
                </a:cubicBezTo>
                <a:cubicBezTo>
                  <a:pt x="194" y="270"/>
                  <a:pt x="187" y="277"/>
                  <a:pt x="179" y="277"/>
                </a:cubicBezTo>
                <a:close/>
                <a:moveTo>
                  <a:pt x="239" y="185"/>
                </a:moveTo>
                <a:cubicBezTo>
                  <a:pt x="239" y="185"/>
                  <a:pt x="239" y="185"/>
                  <a:pt x="239" y="185"/>
                </a:cubicBezTo>
                <a:cubicBezTo>
                  <a:pt x="241" y="184"/>
                  <a:pt x="241" y="184"/>
                  <a:pt x="241" y="184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50" y="186"/>
                  <a:pt x="250" y="186"/>
                  <a:pt x="250" y="186"/>
                </a:cubicBezTo>
                <a:cubicBezTo>
                  <a:pt x="252" y="187"/>
                  <a:pt x="252" y="187"/>
                  <a:pt x="252" y="187"/>
                </a:cubicBezTo>
                <a:cubicBezTo>
                  <a:pt x="261" y="178"/>
                  <a:pt x="261" y="178"/>
                  <a:pt x="261" y="178"/>
                </a:cubicBezTo>
                <a:cubicBezTo>
                  <a:pt x="261" y="178"/>
                  <a:pt x="261" y="178"/>
                  <a:pt x="261" y="178"/>
                </a:cubicBezTo>
                <a:cubicBezTo>
                  <a:pt x="256" y="171"/>
                  <a:pt x="256" y="171"/>
                  <a:pt x="256" y="171"/>
                </a:cubicBezTo>
                <a:cubicBezTo>
                  <a:pt x="256" y="171"/>
                  <a:pt x="256" y="171"/>
                  <a:pt x="256" y="171"/>
                </a:cubicBezTo>
                <a:cubicBezTo>
                  <a:pt x="258" y="165"/>
                  <a:pt x="258" y="165"/>
                  <a:pt x="258" y="165"/>
                </a:cubicBezTo>
                <a:cubicBezTo>
                  <a:pt x="259" y="165"/>
                  <a:pt x="259" y="165"/>
                  <a:pt x="259" y="165"/>
                </a:cubicBezTo>
                <a:cubicBezTo>
                  <a:pt x="262" y="165"/>
                  <a:pt x="262" y="165"/>
                  <a:pt x="262" y="165"/>
                </a:cubicBezTo>
                <a:cubicBezTo>
                  <a:pt x="265" y="164"/>
                  <a:pt x="265" y="164"/>
                  <a:pt x="265" y="164"/>
                </a:cubicBezTo>
                <a:cubicBezTo>
                  <a:pt x="266" y="164"/>
                  <a:pt x="266" y="164"/>
                  <a:pt x="266" y="164"/>
                </a:cubicBezTo>
                <a:cubicBezTo>
                  <a:pt x="266" y="151"/>
                  <a:pt x="266" y="151"/>
                  <a:pt x="266" y="151"/>
                </a:cubicBezTo>
                <a:cubicBezTo>
                  <a:pt x="266" y="151"/>
                  <a:pt x="266" y="151"/>
                  <a:pt x="266" y="151"/>
                </a:cubicBezTo>
                <a:cubicBezTo>
                  <a:pt x="264" y="150"/>
                  <a:pt x="264" y="150"/>
                  <a:pt x="264" y="150"/>
                </a:cubicBezTo>
                <a:cubicBezTo>
                  <a:pt x="261" y="150"/>
                  <a:pt x="261" y="150"/>
                  <a:pt x="261" y="150"/>
                </a:cubicBezTo>
                <a:cubicBezTo>
                  <a:pt x="259" y="150"/>
                  <a:pt x="259" y="150"/>
                  <a:pt x="259" y="150"/>
                </a:cubicBezTo>
                <a:cubicBezTo>
                  <a:pt x="258" y="150"/>
                  <a:pt x="258" y="150"/>
                  <a:pt x="258" y="150"/>
                </a:cubicBezTo>
                <a:cubicBezTo>
                  <a:pt x="256" y="144"/>
                  <a:pt x="256" y="144"/>
                  <a:pt x="256" y="144"/>
                </a:cubicBezTo>
                <a:cubicBezTo>
                  <a:pt x="256" y="143"/>
                  <a:pt x="256" y="143"/>
                  <a:pt x="256" y="143"/>
                </a:cubicBezTo>
                <a:cubicBezTo>
                  <a:pt x="261" y="137"/>
                  <a:pt x="261" y="137"/>
                  <a:pt x="261" y="137"/>
                </a:cubicBezTo>
                <a:cubicBezTo>
                  <a:pt x="261" y="137"/>
                  <a:pt x="261" y="137"/>
                  <a:pt x="261" y="137"/>
                </a:cubicBezTo>
                <a:cubicBezTo>
                  <a:pt x="251" y="128"/>
                  <a:pt x="251" y="128"/>
                  <a:pt x="251" y="128"/>
                </a:cubicBezTo>
                <a:cubicBezTo>
                  <a:pt x="251" y="128"/>
                  <a:pt x="251" y="128"/>
                  <a:pt x="251" y="128"/>
                </a:cubicBezTo>
                <a:cubicBezTo>
                  <a:pt x="245" y="132"/>
                  <a:pt x="245" y="132"/>
                  <a:pt x="245" y="132"/>
                </a:cubicBezTo>
                <a:cubicBezTo>
                  <a:pt x="245" y="132"/>
                  <a:pt x="245" y="132"/>
                  <a:pt x="245" y="132"/>
                </a:cubicBezTo>
                <a:cubicBezTo>
                  <a:pt x="239" y="130"/>
                  <a:pt x="239" y="130"/>
                  <a:pt x="239" y="130"/>
                </a:cubicBezTo>
                <a:cubicBezTo>
                  <a:pt x="239" y="130"/>
                  <a:pt x="239" y="130"/>
                  <a:pt x="239" y="130"/>
                </a:cubicBezTo>
                <a:cubicBezTo>
                  <a:pt x="239" y="127"/>
                  <a:pt x="239" y="127"/>
                  <a:pt x="239" y="127"/>
                </a:cubicBezTo>
                <a:cubicBezTo>
                  <a:pt x="238" y="124"/>
                  <a:pt x="238" y="124"/>
                  <a:pt x="238" y="124"/>
                </a:cubicBezTo>
                <a:cubicBezTo>
                  <a:pt x="238" y="122"/>
                  <a:pt x="238" y="122"/>
                  <a:pt x="238" y="122"/>
                </a:cubicBezTo>
                <a:cubicBezTo>
                  <a:pt x="225" y="122"/>
                  <a:pt x="225" y="122"/>
                  <a:pt x="225" y="122"/>
                </a:cubicBezTo>
                <a:cubicBezTo>
                  <a:pt x="224" y="124"/>
                  <a:pt x="224" y="124"/>
                  <a:pt x="224" y="124"/>
                </a:cubicBezTo>
                <a:cubicBezTo>
                  <a:pt x="223" y="130"/>
                  <a:pt x="223" y="130"/>
                  <a:pt x="223" y="130"/>
                </a:cubicBezTo>
                <a:cubicBezTo>
                  <a:pt x="223" y="130"/>
                  <a:pt x="223" y="130"/>
                  <a:pt x="223" y="130"/>
                </a:cubicBezTo>
                <a:cubicBezTo>
                  <a:pt x="218" y="132"/>
                  <a:pt x="218" y="132"/>
                  <a:pt x="218" y="132"/>
                </a:cubicBezTo>
                <a:cubicBezTo>
                  <a:pt x="217" y="132"/>
                  <a:pt x="217" y="132"/>
                  <a:pt x="217" y="132"/>
                </a:cubicBezTo>
                <a:cubicBezTo>
                  <a:pt x="212" y="128"/>
                  <a:pt x="212" y="128"/>
                  <a:pt x="212" y="128"/>
                </a:cubicBezTo>
                <a:cubicBezTo>
                  <a:pt x="211" y="128"/>
                  <a:pt x="211" y="128"/>
                  <a:pt x="211" y="128"/>
                </a:cubicBezTo>
                <a:cubicBezTo>
                  <a:pt x="202" y="137"/>
                  <a:pt x="202" y="137"/>
                  <a:pt x="202" y="137"/>
                </a:cubicBezTo>
                <a:cubicBezTo>
                  <a:pt x="206" y="144"/>
                  <a:pt x="206" y="144"/>
                  <a:pt x="206" y="144"/>
                </a:cubicBezTo>
                <a:cubicBezTo>
                  <a:pt x="206" y="144"/>
                  <a:pt x="206" y="144"/>
                  <a:pt x="206" y="144"/>
                </a:cubicBezTo>
                <a:cubicBezTo>
                  <a:pt x="204" y="149"/>
                  <a:pt x="204" y="149"/>
                  <a:pt x="204" y="149"/>
                </a:cubicBezTo>
                <a:cubicBezTo>
                  <a:pt x="204" y="150"/>
                  <a:pt x="204" y="150"/>
                  <a:pt x="204" y="150"/>
                </a:cubicBezTo>
                <a:cubicBezTo>
                  <a:pt x="201" y="150"/>
                  <a:pt x="201" y="150"/>
                  <a:pt x="201" y="150"/>
                </a:cubicBezTo>
                <a:cubicBezTo>
                  <a:pt x="197" y="151"/>
                  <a:pt x="197" y="151"/>
                  <a:pt x="197" y="151"/>
                </a:cubicBezTo>
                <a:cubicBezTo>
                  <a:pt x="196" y="151"/>
                  <a:pt x="196" y="151"/>
                  <a:pt x="196" y="151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6" y="164"/>
                  <a:pt x="196" y="164"/>
                  <a:pt x="196" y="164"/>
                </a:cubicBezTo>
                <a:cubicBezTo>
                  <a:pt x="198" y="164"/>
                  <a:pt x="198" y="164"/>
                  <a:pt x="198" y="164"/>
                </a:cubicBezTo>
                <a:cubicBezTo>
                  <a:pt x="204" y="165"/>
                  <a:pt x="204" y="165"/>
                  <a:pt x="204" y="165"/>
                </a:cubicBezTo>
                <a:cubicBezTo>
                  <a:pt x="204" y="165"/>
                  <a:pt x="204" y="165"/>
                  <a:pt x="204" y="165"/>
                </a:cubicBezTo>
                <a:cubicBezTo>
                  <a:pt x="204" y="166"/>
                  <a:pt x="204" y="166"/>
                  <a:pt x="204" y="166"/>
                </a:cubicBezTo>
                <a:cubicBezTo>
                  <a:pt x="206" y="171"/>
                  <a:pt x="206" y="171"/>
                  <a:pt x="206" y="171"/>
                </a:cubicBezTo>
                <a:cubicBezTo>
                  <a:pt x="206" y="171"/>
                  <a:pt x="206" y="171"/>
                  <a:pt x="206" y="171"/>
                </a:cubicBezTo>
                <a:cubicBezTo>
                  <a:pt x="202" y="177"/>
                  <a:pt x="202" y="177"/>
                  <a:pt x="202" y="177"/>
                </a:cubicBezTo>
                <a:cubicBezTo>
                  <a:pt x="202" y="178"/>
                  <a:pt x="202" y="178"/>
                  <a:pt x="202" y="178"/>
                </a:cubicBezTo>
                <a:cubicBezTo>
                  <a:pt x="211" y="187"/>
                  <a:pt x="211" y="187"/>
                  <a:pt x="211" y="187"/>
                </a:cubicBezTo>
                <a:cubicBezTo>
                  <a:pt x="211" y="187"/>
                  <a:pt x="211" y="187"/>
                  <a:pt x="211" y="187"/>
                </a:cubicBezTo>
                <a:cubicBezTo>
                  <a:pt x="217" y="182"/>
                  <a:pt x="217" y="182"/>
                  <a:pt x="217" y="182"/>
                </a:cubicBezTo>
                <a:cubicBezTo>
                  <a:pt x="218" y="182"/>
                  <a:pt x="218" y="182"/>
                  <a:pt x="218" y="182"/>
                </a:cubicBezTo>
                <a:cubicBezTo>
                  <a:pt x="223" y="184"/>
                  <a:pt x="223" y="184"/>
                  <a:pt x="223" y="184"/>
                </a:cubicBezTo>
                <a:cubicBezTo>
                  <a:pt x="223" y="185"/>
                  <a:pt x="223" y="185"/>
                  <a:pt x="223" y="185"/>
                </a:cubicBezTo>
                <a:cubicBezTo>
                  <a:pt x="224" y="187"/>
                  <a:pt x="224" y="187"/>
                  <a:pt x="224" y="187"/>
                </a:cubicBezTo>
                <a:cubicBezTo>
                  <a:pt x="225" y="192"/>
                  <a:pt x="225" y="192"/>
                  <a:pt x="225" y="192"/>
                </a:cubicBezTo>
                <a:cubicBezTo>
                  <a:pt x="238" y="192"/>
                  <a:pt x="238" y="192"/>
                  <a:pt x="238" y="192"/>
                </a:cubicBezTo>
                <a:cubicBezTo>
                  <a:pt x="238" y="192"/>
                  <a:pt x="238" y="192"/>
                  <a:pt x="238" y="192"/>
                </a:cubicBezTo>
                <a:cubicBezTo>
                  <a:pt x="238" y="189"/>
                  <a:pt x="238" y="189"/>
                  <a:pt x="238" y="189"/>
                </a:cubicBezTo>
                <a:lnTo>
                  <a:pt x="239" y="185"/>
                </a:lnTo>
                <a:close/>
                <a:moveTo>
                  <a:pt x="231" y="170"/>
                </a:moveTo>
                <a:cubicBezTo>
                  <a:pt x="224" y="170"/>
                  <a:pt x="218" y="164"/>
                  <a:pt x="218" y="157"/>
                </a:cubicBezTo>
                <a:cubicBezTo>
                  <a:pt x="218" y="150"/>
                  <a:pt x="224" y="144"/>
                  <a:pt x="231" y="144"/>
                </a:cubicBezTo>
                <a:cubicBezTo>
                  <a:pt x="238" y="144"/>
                  <a:pt x="244" y="150"/>
                  <a:pt x="244" y="157"/>
                </a:cubicBezTo>
                <a:cubicBezTo>
                  <a:pt x="244" y="164"/>
                  <a:pt x="238" y="170"/>
                  <a:pt x="231" y="170"/>
                </a:cubicBezTo>
                <a:close/>
                <a:moveTo>
                  <a:pt x="309" y="56"/>
                </a:moveTo>
                <a:cubicBezTo>
                  <a:pt x="247" y="56"/>
                  <a:pt x="247" y="56"/>
                  <a:pt x="247" y="56"/>
                </a:cubicBezTo>
                <a:cubicBezTo>
                  <a:pt x="247" y="40"/>
                  <a:pt x="247" y="40"/>
                  <a:pt x="247" y="40"/>
                </a:cubicBezTo>
                <a:cubicBezTo>
                  <a:pt x="309" y="40"/>
                  <a:pt x="309" y="40"/>
                  <a:pt x="309" y="40"/>
                </a:cubicBezTo>
                <a:cubicBezTo>
                  <a:pt x="309" y="9"/>
                  <a:pt x="309" y="9"/>
                  <a:pt x="309" y="9"/>
                </a:cubicBezTo>
                <a:cubicBezTo>
                  <a:pt x="348" y="48"/>
                  <a:pt x="348" y="48"/>
                  <a:pt x="348" y="48"/>
                </a:cubicBezTo>
                <a:cubicBezTo>
                  <a:pt x="309" y="87"/>
                  <a:pt x="309" y="87"/>
                  <a:pt x="309" y="87"/>
                </a:cubicBezTo>
                <a:lnTo>
                  <a:pt x="309" y="56"/>
                </a:lnTo>
                <a:close/>
                <a:moveTo>
                  <a:pt x="309" y="225"/>
                </a:moveTo>
                <a:cubicBezTo>
                  <a:pt x="348" y="264"/>
                  <a:pt x="348" y="264"/>
                  <a:pt x="348" y="264"/>
                </a:cubicBezTo>
                <a:cubicBezTo>
                  <a:pt x="309" y="303"/>
                  <a:pt x="309" y="303"/>
                  <a:pt x="309" y="303"/>
                </a:cubicBezTo>
                <a:cubicBezTo>
                  <a:pt x="309" y="272"/>
                  <a:pt x="309" y="272"/>
                  <a:pt x="309" y="272"/>
                </a:cubicBezTo>
                <a:cubicBezTo>
                  <a:pt x="238" y="272"/>
                  <a:pt x="238" y="272"/>
                  <a:pt x="238" y="272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309" y="256"/>
                  <a:pt x="309" y="256"/>
                  <a:pt x="309" y="256"/>
                </a:cubicBezTo>
                <a:lnTo>
                  <a:pt x="309" y="225"/>
                </a:lnTo>
                <a:close/>
                <a:moveTo>
                  <a:pt x="345" y="196"/>
                </a:moveTo>
                <a:cubicBezTo>
                  <a:pt x="345" y="165"/>
                  <a:pt x="345" y="165"/>
                  <a:pt x="345" y="165"/>
                </a:cubicBezTo>
                <a:cubicBezTo>
                  <a:pt x="282" y="165"/>
                  <a:pt x="282" y="165"/>
                  <a:pt x="282" y="165"/>
                </a:cubicBezTo>
                <a:cubicBezTo>
                  <a:pt x="282" y="149"/>
                  <a:pt x="282" y="149"/>
                  <a:pt x="282" y="149"/>
                </a:cubicBezTo>
                <a:cubicBezTo>
                  <a:pt x="345" y="149"/>
                  <a:pt x="345" y="149"/>
                  <a:pt x="345" y="149"/>
                </a:cubicBezTo>
                <a:cubicBezTo>
                  <a:pt x="345" y="118"/>
                  <a:pt x="345" y="118"/>
                  <a:pt x="345" y="118"/>
                </a:cubicBezTo>
                <a:cubicBezTo>
                  <a:pt x="384" y="157"/>
                  <a:pt x="384" y="157"/>
                  <a:pt x="384" y="157"/>
                </a:cubicBezTo>
                <a:lnTo>
                  <a:pt x="345" y="196"/>
                </a:lnTo>
                <a:close/>
                <a:moveTo>
                  <a:pt x="119" y="56"/>
                </a:moveTo>
                <a:cubicBezTo>
                  <a:pt x="2" y="56"/>
                  <a:pt x="2" y="56"/>
                  <a:pt x="2" y="56"/>
                </a:cubicBezTo>
                <a:cubicBezTo>
                  <a:pt x="2" y="40"/>
                  <a:pt x="2" y="40"/>
                  <a:pt x="2" y="40"/>
                </a:cubicBezTo>
                <a:cubicBezTo>
                  <a:pt x="119" y="40"/>
                  <a:pt x="119" y="40"/>
                  <a:pt x="119" y="40"/>
                </a:cubicBezTo>
                <a:lnTo>
                  <a:pt x="119" y="56"/>
                </a:lnTo>
                <a:close/>
                <a:moveTo>
                  <a:pt x="2" y="256"/>
                </a:moveTo>
                <a:cubicBezTo>
                  <a:pt x="121" y="256"/>
                  <a:pt x="121" y="256"/>
                  <a:pt x="121" y="256"/>
                </a:cubicBezTo>
                <a:cubicBezTo>
                  <a:pt x="121" y="272"/>
                  <a:pt x="121" y="272"/>
                  <a:pt x="121" y="272"/>
                </a:cubicBezTo>
                <a:cubicBezTo>
                  <a:pt x="2" y="272"/>
                  <a:pt x="2" y="272"/>
                  <a:pt x="2" y="272"/>
                </a:cubicBezTo>
                <a:lnTo>
                  <a:pt x="2" y="256"/>
                </a:lnTo>
                <a:close/>
                <a:moveTo>
                  <a:pt x="181" y="165"/>
                </a:moveTo>
                <a:cubicBezTo>
                  <a:pt x="0" y="165"/>
                  <a:pt x="0" y="165"/>
                  <a:pt x="0" y="165"/>
                </a:cubicBezTo>
                <a:cubicBezTo>
                  <a:pt x="0" y="149"/>
                  <a:pt x="0" y="149"/>
                  <a:pt x="0" y="149"/>
                </a:cubicBezTo>
                <a:cubicBezTo>
                  <a:pt x="181" y="149"/>
                  <a:pt x="181" y="149"/>
                  <a:pt x="181" y="149"/>
                </a:cubicBezTo>
                <a:lnTo>
                  <a:pt x="181" y="1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25DA4BE1-CF7E-904C-AB93-8361FCC6D63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17634" y="2442399"/>
            <a:ext cx="1097557" cy="1098949"/>
          </a:xfrm>
          <a:custGeom>
            <a:avLst/>
            <a:gdLst>
              <a:gd name="T0" fmla="*/ 35 w 384"/>
              <a:gd name="T1" fmla="*/ 83 h 385"/>
              <a:gd name="T2" fmla="*/ 91 w 384"/>
              <a:gd name="T3" fmla="*/ 49 h 385"/>
              <a:gd name="T4" fmla="*/ 57 w 384"/>
              <a:gd name="T5" fmla="*/ 80 h 385"/>
              <a:gd name="T6" fmla="*/ 22 w 384"/>
              <a:gd name="T7" fmla="*/ 148 h 385"/>
              <a:gd name="T8" fmla="*/ 0 w 384"/>
              <a:gd name="T9" fmla="*/ 194 h 385"/>
              <a:gd name="T10" fmla="*/ 146 w 384"/>
              <a:gd name="T11" fmla="*/ 23 h 385"/>
              <a:gd name="T12" fmla="*/ 104 w 384"/>
              <a:gd name="T13" fmla="*/ 41 h 385"/>
              <a:gd name="T14" fmla="*/ 366 w 384"/>
              <a:gd name="T15" fmla="*/ 112 h 385"/>
              <a:gd name="T16" fmla="*/ 351 w 384"/>
              <a:gd name="T17" fmla="*/ 118 h 385"/>
              <a:gd name="T18" fmla="*/ 372 w 384"/>
              <a:gd name="T19" fmla="*/ 127 h 385"/>
              <a:gd name="T20" fmla="*/ 17 w 384"/>
              <a:gd name="T21" fmla="*/ 209 h 385"/>
              <a:gd name="T22" fmla="*/ 27 w 384"/>
              <a:gd name="T23" fmla="*/ 254 h 385"/>
              <a:gd name="T24" fmla="*/ 288 w 384"/>
              <a:gd name="T25" fmla="*/ 27 h 385"/>
              <a:gd name="T26" fmla="*/ 328 w 384"/>
              <a:gd name="T27" fmla="*/ 57 h 385"/>
              <a:gd name="T28" fmla="*/ 159 w 384"/>
              <a:gd name="T29" fmla="*/ 4 h 385"/>
              <a:gd name="T30" fmla="*/ 273 w 384"/>
              <a:gd name="T31" fmla="*/ 19 h 385"/>
              <a:gd name="T32" fmla="*/ 266 w 384"/>
              <a:gd name="T33" fmla="*/ 33 h 385"/>
              <a:gd name="T34" fmla="*/ 176 w 384"/>
              <a:gd name="T35" fmla="*/ 384 h 385"/>
              <a:gd name="T36" fmla="*/ 223 w 384"/>
              <a:gd name="T37" fmla="*/ 366 h 385"/>
              <a:gd name="T38" fmla="*/ 303 w 384"/>
              <a:gd name="T39" fmla="*/ 350 h 385"/>
              <a:gd name="T40" fmla="*/ 293 w 384"/>
              <a:gd name="T41" fmla="*/ 337 h 385"/>
              <a:gd name="T42" fmla="*/ 288 w 384"/>
              <a:gd name="T43" fmla="*/ 359 h 385"/>
              <a:gd name="T44" fmla="*/ 111 w 384"/>
              <a:gd name="T45" fmla="*/ 367 h 385"/>
              <a:gd name="T46" fmla="*/ 118 w 384"/>
              <a:gd name="T47" fmla="*/ 353 h 385"/>
              <a:gd name="T48" fmla="*/ 350 w 384"/>
              <a:gd name="T49" fmla="*/ 303 h 385"/>
              <a:gd name="T50" fmla="*/ 336 w 384"/>
              <a:gd name="T51" fmla="*/ 294 h 385"/>
              <a:gd name="T52" fmla="*/ 362 w 384"/>
              <a:gd name="T53" fmla="*/ 238 h 385"/>
              <a:gd name="T54" fmla="*/ 379 w 384"/>
              <a:gd name="T55" fmla="*/ 193 h 385"/>
              <a:gd name="T56" fmla="*/ 105 w 384"/>
              <a:gd name="T57" fmla="*/ 346 h 385"/>
              <a:gd name="T58" fmla="*/ 33 w 384"/>
              <a:gd name="T59" fmla="*/ 268 h 385"/>
              <a:gd name="T60" fmla="*/ 58 w 384"/>
              <a:gd name="T61" fmla="*/ 307 h 385"/>
              <a:gd name="T62" fmla="*/ 80 w 384"/>
              <a:gd name="T63" fmla="*/ 298 h 385"/>
              <a:gd name="T64" fmla="*/ 149 w 384"/>
              <a:gd name="T65" fmla="*/ 232 h 385"/>
              <a:gd name="T66" fmla="*/ 90 w 384"/>
              <a:gd name="T67" fmla="*/ 171 h 385"/>
              <a:gd name="T68" fmla="*/ 66 w 384"/>
              <a:gd name="T69" fmla="*/ 122 h 385"/>
              <a:gd name="T70" fmla="*/ 140 w 384"/>
              <a:gd name="T71" fmla="*/ 166 h 385"/>
              <a:gd name="T72" fmla="*/ 161 w 384"/>
              <a:gd name="T73" fmla="*/ 61 h 385"/>
              <a:gd name="T74" fmla="*/ 200 w 384"/>
              <a:gd name="T75" fmla="*/ 91 h 385"/>
              <a:gd name="T76" fmla="*/ 287 w 384"/>
              <a:gd name="T77" fmla="*/ 156 h 385"/>
              <a:gd name="T78" fmla="*/ 348 w 384"/>
              <a:gd name="T79" fmla="*/ 152 h 385"/>
              <a:gd name="T80" fmla="*/ 249 w 384"/>
              <a:gd name="T81" fmla="*/ 181 h 385"/>
              <a:gd name="T82" fmla="*/ 268 w 384"/>
              <a:gd name="T83" fmla="*/ 268 h 385"/>
              <a:gd name="T84" fmla="*/ 274 w 384"/>
              <a:gd name="T85" fmla="*/ 329 h 385"/>
              <a:gd name="T86" fmla="*/ 221 w 384"/>
              <a:gd name="T87" fmla="*/ 243 h 385"/>
              <a:gd name="T88" fmla="*/ 130 w 384"/>
              <a:gd name="T89" fmla="*/ 274 h 385"/>
              <a:gd name="T90" fmla="*/ 274 w 384"/>
              <a:gd name="T91" fmla="*/ 283 h 385"/>
              <a:gd name="T92" fmla="*/ 289 w 384"/>
              <a:gd name="T93" fmla="*/ 298 h 385"/>
              <a:gd name="T94" fmla="*/ 317 w 384"/>
              <a:gd name="T95" fmla="*/ 167 h 385"/>
              <a:gd name="T96" fmla="*/ 302 w 384"/>
              <a:gd name="T97" fmla="*/ 152 h 385"/>
              <a:gd name="T98" fmla="*/ 51 w 384"/>
              <a:gd name="T99" fmla="*/ 152 h 385"/>
              <a:gd name="T100" fmla="*/ 192 w 384"/>
              <a:gd name="T101" fmla="*/ 76 h 385"/>
              <a:gd name="T102" fmla="*/ 177 w 384"/>
              <a:gd name="T103" fmla="*/ 61 h 385"/>
              <a:gd name="T104" fmla="*/ 192 w 384"/>
              <a:gd name="T105" fmla="*/ 235 h 385"/>
              <a:gd name="T106" fmla="*/ 150 w 384"/>
              <a:gd name="T107" fmla="*/ 192 h 385"/>
              <a:gd name="T108" fmla="*/ 96 w 384"/>
              <a:gd name="T109" fmla="*/ 298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4" h="385">
                <a:moveTo>
                  <a:pt x="27" y="133"/>
                </a:moveTo>
                <a:cubicBezTo>
                  <a:pt x="12" y="127"/>
                  <a:pt x="12" y="127"/>
                  <a:pt x="12" y="127"/>
                </a:cubicBezTo>
                <a:cubicBezTo>
                  <a:pt x="17" y="112"/>
                  <a:pt x="25" y="97"/>
                  <a:pt x="35" y="83"/>
                </a:cubicBezTo>
                <a:cubicBezTo>
                  <a:pt x="48" y="92"/>
                  <a:pt x="48" y="92"/>
                  <a:pt x="48" y="92"/>
                </a:cubicBezTo>
                <a:cubicBezTo>
                  <a:pt x="39" y="105"/>
                  <a:pt x="32" y="119"/>
                  <a:pt x="27" y="133"/>
                </a:cubicBezTo>
                <a:close/>
                <a:moveTo>
                  <a:pt x="91" y="49"/>
                </a:moveTo>
                <a:cubicBezTo>
                  <a:pt x="82" y="36"/>
                  <a:pt x="82" y="36"/>
                  <a:pt x="82" y="36"/>
                </a:cubicBezTo>
                <a:cubicBezTo>
                  <a:pt x="68" y="45"/>
                  <a:pt x="56" y="57"/>
                  <a:pt x="45" y="70"/>
                </a:cubicBezTo>
                <a:cubicBezTo>
                  <a:pt x="57" y="80"/>
                  <a:pt x="57" y="80"/>
                  <a:pt x="57" y="80"/>
                </a:cubicBezTo>
                <a:cubicBezTo>
                  <a:pt x="67" y="68"/>
                  <a:pt x="78" y="58"/>
                  <a:pt x="91" y="49"/>
                </a:cubicBezTo>
                <a:close/>
                <a:moveTo>
                  <a:pt x="16" y="193"/>
                </a:moveTo>
                <a:cubicBezTo>
                  <a:pt x="16" y="178"/>
                  <a:pt x="18" y="162"/>
                  <a:pt x="22" y="148"/>
                </a:cubicBezTo>
                <a:cubicBezTo>
                  <a:pt x="7" y="143"/>
                  <a:pt x="7" y="143"/>
                  <a:pt x="7" y="143"/>
                </a:cubicBezTo>
                <a:cubicBezTo>
                  <a:pt x="2" y="160"/>
                  <a:pt x="0" y="176"/>
                  <a:pt x="0" y="193"/>
                </a:cubicBezTo>
                <a:cubicBezTo>
                  <a:pt x="0" y="194"/>
                  <a:pt x="0" y="194"/>
                  <a:pt x="0" y="194"/>
                </a:cubicBezTo>
                <a:cubicBezTo>
                  <a:pt x="16" y="194"/>
                  <a:pt x="16" y="194"/>
                  <a:pt x="16" y="194"/>
                </a:cubicBezTo>
                <a:lnTo>
                  <a:pt x="16" y="193"/>
                </a:lnTo>
                <a:close/>
                <a:moveTo>
                  <a:pt x="146" y="23"/>
                </a:moveTo>
                <a:cubicBezTo>
                  <a:pt x="142" y="8"/>
                  <a:pt x="142" y="8"/>
                  <a:pt x="142" y="8"/>
                </a:cubicBezTo>
                <a:cubicBezTo>
                  <a:pt x="126" y="12"/>
                  <a:pt x="110" y="18"/>
                  <a:pt x="96" y="27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17" y="33"/>
                  <a:pt x="131" y="27"/>
                  <a:pt x="146" y="23"/>
                </a:cubicBezTo>
                <a:close/>
                <a:moveTo>
                  <a:pt x="351" y="118"/>
                </a:moveTo>
                <a:cubicBezTo>
                  <a:pt x="366" y="112"/>
                  <a:pt x="366" y="112"/>
                  <a:pt x="366" y="112"/>
                </a:cubicBezTo>
                <a:cubicBezTo>
                  <a:pt x="359" y="96"/>
                  <a:pt x="350" y="82"/>
                  <a:pt x="339" y="69"/>
                </a:cubicBezTo>
                <a:cubicBezTo>
                  <a:pt x="327" y="80"/>
                  <a:pt x="327" y="80"/>
                  <a:pt x="327" y="80"/>
                </a:cubicBezTo>
                <a:cubicBezTo>
                  <a:pt x="337" y="92"/>
                  <a:pt x="345" y="105"/>
                  <a:pt x="351" y="118"/>
                </a:cubicBezTo>
                <a:close/>
                <a:moveTo>
                  <a:pt x="367" y="177"/>
                </a:moveTo>
                <a:cubicBezTo>
                  <a:pt x="383" y="176"/>
                  <a:pt x="383" y="176"/>
                  <a:pt x="383" y="176"/>
                </a:cubicBezTo>
                <a:cubicBezTo>
                  <a:pt x="382" y="159"/>
                  <a:pt x="378" y="143"/>
                  <a:pt x="372" y="127"/>
                </a:cubicBezTo>
                <a:cubicBezTo>
                  <a:pt x="357" y="133"/>
                  <a:pt x="357" y="133"/>
                  <a:pt x="357" y="133"/>
                </a:cubicBezTo>
                <a:cubicBezTo>
                  <a:pt x="363" y="147"/>
                  <a:pt x="366" y="162"/>
                  <a:pt x="367" y="177"/>
                </a:cubicBezTo>
                <a:close/>
                <a:moveTo>
                  <a:pt x="17" y="209"/>
                </a:moveTo>
                <a:cubicBezTo>
                  <a:pt x="1" y="211"/>
                  <a:pt x="1" y="211"/>
                  <a:pt x="1" y="211"/>
                </a:cubicBezTo>
                <a:cubicBezTo>
                  <a:pt x="2" y="227"/>
                  <a:pt x="6" y="244"/>
                  <a:pt x="12" y="259"/>
                </a:cubicBezTo>
                <a:cubicBezTo>
                  <a:pt x="27" y="254"/>
                  <a:pt x="27" y="254"/>
                  <a:pt x="27" y="254"/>
                </a:cubicBezTo>
                <a:cubicBezTo>
                  <a:pt x="22" y="240"/>
                  <a:pt x="18" y="224"/>
                  <a:pt x="17" y="209"/>
                </a:cubicBezTo>
                <a:close/>
                <a:moveTo>
                  <a:pt x="328" y="57"/>
                </a:moveTo>
                <a:cubicBezTo>
                  <a:pt x="316" y="45"/>
                  <a:pt x="302" y="35"/>
                  <a:pt x="288" y="27"/>
                </a:cubicBezTo>
                <a:cubicBezTo>
                  <a:pt x="280" y="41"/>
                  <a:pt x="280" y="41"/>
                  <a:pt x="280" y="41"/>
                </a:cubicBezTo>
                <a:cubicBezTo>
                  <a:pt x="293" y="48"/>
                  <a:pt x="305" y="58"/>
                  <a:pt x="316" y="68"/>
                </a:cubicBezTo>
                <a:lnTo>
                  <a:pt x="328" y="57"/>
                </a:lnTo>
                <a:close/>
                <a:moveTo>
                  <a:pt x="207" y="18"/>
                </a:moveTo>
                <a:cubicBezTo>
                  <a:pt x="209" y="2"/>
                  <a:pt x="209" y="2"/>
                  <a:pt x="209" y="2"/>
                </a:cubicBezTo>
                <a:cubicBezTo>
                  <a:pt x="192" y="0"/>
                  <a:pt x="175" y="1"/>
                  <a:pt x="159" y="4"/>
                </a:cubicBezTo>
                <a:cubicBezTo>
                  <a:pt x="161" y="20"/>
                  <a:pt x="161" y="20"/>
                  <a:pt x="161" y="20"/>
                </a:cubicBezTo>
                <a:cubicBezTo>
                  <a:pt x="176" y="17"/>
                  <a:pt x="192" y="16"/>
                  <a:pt x="207" y="18"/>
                </a:cubicBezTo>
                <a:close/>
                <a:moveTo>
                  <a:pt x="273" y="19"/>
                </a:moveTo>
                <a:cubicBezTo>
                  <a:pt x="258" y="12"/>
                  <a:pt x="242" y="7"/>
                  <a:pt x="225" y="4"/>
                </a:cubicBezTo>
                <a:cubicBezTo>
                  <a:pt x="222" y="20"/>
                  <a:pt x="222" y="20"/>
                  <a:pt x="222" y="20"/>
                </a:cubicBezTo>
                <a:cubicBezTo>
                  <a:pt x="238" y="22"/>
                  <a:pt x="252" y="27"/>
                  <a:pt x="266" y="33"/>
                </a:cubicBezTo>
                <a:lnTo>
                  <a:pt x="273" y="19"/>
                </a:lnTo>
                <a:close/>
                <a:moveTo>
                  <a:pt x="177" y="368"/>
                </a:moveTo>
                <a:cubicBezTo>
                  <a:pt x="176" y="384"/>
                  <a:pt x="176" y="384"/>
                  <a:pt x="176" y="384"/>
                </a:cubicBezTo>
                <a:cubicBezTo>
                  <a:pt x="181" y="385"/>
                  <a:pt x="187" y="385"/>
                  <a:pt x="192" y="385"/>
                </a:cubicBezTo>
                <a:cubicBezTo>
                  <a:pt x="203" y="385"/>
                  <a:pt x="215" y="384"/>
                  <a:pt x="226" y="382"/>
                </a:cubicBezTo>
                <a:cubicBezTo>
                  <a:pt x="223" y="366"/>
                  <a:pt x="223" y="366"/>
                  <a:pt x="223" y="366"/>
                </a:cubicBezTo>
                <a:cubicBezTo>
                  <a:pt x="208" y="369"/>
                  <a:pt x="192" y="370"/>
                  <a:pt x="177" y="368"/>
                </a:cubicBezTo>
                <a:close/>
                <a:moveTo>
                  <a:pt x="293" y="337"/>
                </a:moveTo>
                <a:cubicBezTo>
                  <a:pt x="303" y="350"/>
                  <a:pt x="303" y="350"/>
                  <a:pt x="303" y="350"/>
                </a:cubicBezTo>
                <a:cubicBezTo>
                  <a:pt x="316" y="340"/>
                  <a:pt x="329" y="329"/>
                  <a:pt x="339" y="316"/>
                </a:cubicBezTo>
                <a:cubicBezTo>
                  <a:pt x="327" y="306"/>
                  <a:pt x="327" y="306"/>
                  <a:pt x="327" y="306"/>
                </a:cubicBezTo>
                <a:cubicBezTo>
                  <a:pt x="317" y="318"/>
                  <a:pt x="306" y="328"/>
                  <a:pt x="293" y="337"/>
                </a:cubicBezTo>
                <a:close/>
                <a:moveTo>
                  <a:pt x="238" y="363"/>
                </a:moveTo>
                <a:cubicBezTo>
                  <a:pt x="242" y="378"/>
                  <a:pt x="242" y="378"/>
                  <a:pt x="242" y="378"/>
                </a:cubicBezTo>
                <a:cubicBezTo>
                  <a:pt x="258" y="374"/>
                  <a:pt x="274" y="368"/>
                  <a:pt x="288" y="359"/>
                </a:cubicBezTo>
                <a:cubicBezTo>
                  <a:pt x="280" y="345"/>
                  <a:pt x="280" y="345"/>
                  <a:pt x="280" y="345"/>
                </a:cubicBezTo>
                <a:cubicBezTo>
                  <a:pt x="267" y="353"/>
                  <a:pt x="253" y="359"/>
                  <a:pt x="238" y="363"/>
                </a:cubicBezTo>
                <a:close/>
                <a:moveTo>
                  <a:pt x="111" y="367"/>
                </a:moveTo>
                <a:cubicBezTo>
                  <a:pt x="127" y="374"/>
                  <a:pt x="143" y="379"/>
                  <a:pt x="159" y="382"/>
                </a:cubicBezTo>
                <a:cubicBezTo>
                  <a:pt x="162" y="367"/>
                  <a:pt x="162" y="367"/>
                  <a:pt x="162" y="367"/>
                </a:cubicBezTo>
                <a:cubicBezTo>
                  <a:pt x="147" y="364"/>
                  <a:pt x="132" y="359"/>
                  <a:pt x="118" y="353"/>
                </a:cubicBezTo>
                <a:lnTo>
                  <a:pt x="111" y="367"/>
                </a:lnTo>
                <a:close/>
                <a:moveTo>
                  <a:pt x="336" y="294"/>
                </a:moveTo>
                <a:cubicBezTo>
                  <a:pt x="350" y="303"/>
                  <a:pt x="350" y="303"/>
                  <a:pt x="350" y="303"/>
                </a:cubicBezTo>
                <a:cubicBezTo>
                  <a:pt x="359" y="289"/>
                  <a:pt x="367" y="274"/>
                  <a:pt x="373" y="258"/>
                </a:cubicBezTo>
                <a:cubicBezTo>
                  <a:pt x="358" y="253"/>
                  <a:pt x="358" y="253"/>
                  <a:pt x="358" y="253"/>
                </a:cubicBezTo>
                <a:cubicBezTo>
                  <a:pt x="352" y="267"/>
                  <a:pt x="345" y="281"/>
                  <a:pt x="336" y="294"/>
                </a:cubicBezTo>
                <a:close/>
                <a:moveTo>
                  <a:pt x="379" y="193"/>
                </a:moveTo>
                <a:cubicBezTo>
                  <a:pt x="368" y="193"/>
                  <a:pt x="368" y="193"/>
                  <a:pt x="368" y="193"/>
                </a:cubicBezTo>
                <a:cubicBezTo>
                  <a:pt x="368" y="208"/>
                  <a:pt x="366" y="224"/>
                  <a:pt x="362" y="238"/>
                </a:cubicBezTo>
                <a:cubicBezTo>
                  <a:pt x="378" y="242"/>
                  <a:pt x="378" y="242"/>
                  <a:pt x="378" y="242"/>
                </a:cubicBezTo>
                <a:cubicBezTo>
                  <a:pt x="382" y="226"/>
                  <a:pt x="384" y="210"/>
                  <a:pt x="384" y="193"/>
                </a:cubicBezTo>
                <a:lnTo>
                  <a:pt x="379" y="193"/>
                </a:lnTo>
                <a:close/>
                <a:moveTo>
                  <a:pt x="57" y="329"/>
                </a:moveTo>
                <a:cubicBezTo>
                  <a:pt x="69" y="341"/>
                  <a:pt x="82" y="351"/>
                  <a:pt x="97" y="360"/>
                </a:cubicBezTo>
                <a:cubicBezTo>
                  <a:pt x="105" y="346"/>
                  <a:pt x="105" y="346"/>
                  <a:pt x="105" y="346"/>
                </a:cubicBezTo>
                <a:cubicBezTo>
                  <a:pt x="91" y="338"/>
                  <a:pt x="79" y="329"/>
                  <a:pt x="68" y="318"/>
                </a:cubicBezTo>
                <a:lnTo>
                  <a:pt x="57" y="329"/>
                </a:lnTo>
                <a:close/>
                <a:moveTo>
                  <a:pt x="33" y="268"/>
                </a:moveTo>
                <a:cubicBezTo>
                  <a:pt x="18" y="275"/>
                  <a:pt x="18" y="275"/>
                  <a:pt x="18" y="275"/>
                </a:cubicBezTo>
                <a:cubicBezTo>
                  <a:pt x="25" y="290"/>
                  <a:pt x="35" y="304"/>
                  <a:pt x="45" y="317"/>
                </a:cubicBezTo>
                <a:cubicBezTo>
                  <a:pt x="58" y="307"/>
                  <a:pt x="58" y="307"/>
                  <a:pt x="58" y="307"/>
                </a:cubicBezTo>
                <a:cubicBezTo>
                  <a:pt x="48" y="295"/>
                  <a:pt x="39" y="282"/>
                  <a:pt x="33" y="268"/>
                </a:cubicBezTo>
                <a:close/>
                <a:moveTo>
                  <a:pt x="110" y="329"/>
                </a:moveTo>
                <a:cubicBezTo>
                  <a:pt x="93" y="329"/>
                  <a:pt x="80" y="315"/>
                  <a:pt x="80" y="298"/>
                </a:cubicBezTo>
                <a:cubicBezTo>
                  <a:pt x="80" y="281"/>
                  <a:pt x="93" y="267"/>
                  <a:pt x="110" y="267"/>
                </a:cubicBezTo>
                <a:cubicBezTo>
                  <a:pt x="111" y="267"/>
                  <a:pt x="112" y="268"/>
                  <a:pt x="114" y="268"/>
                </a:cubicBezTo>
                <a:cubicBezTo>
                  <a:pt x="149" y="232"/>
                  <a:pt x="149" y="232"/>
                  <a:pt x="149" y="232"/>
                </a:cubicBezTo>
                <a:cubicBezTo>
                  <a:pt x="140" y="222"/>
                  <a:pt x="134" y="208"/>
                  <a:pt x="134" y="192"/>
                </a:cubicBezTo>
                <a:cubicBezTo>
                  <a:pt x="134" y="189"/>
                  <a:pt x="134" y="185"/>
                  <a:pt x="135" y="181"/>
                </a:cubicBezTo>
                <a:cubicBezTo>
                  <a:pt x="90" y="171"/>
                  <a:pt x="90" y="171"/>
                  <a:pt x="90" y="171"/>
                </a:cubicBezTo>
                <a:cubicBezTo>
                  <a:pt x="85" y="178"/>
                  <a:pt x="76" y="183"/>
                  <a:pt x="66" y="183"/>
                </a:cubicBezTo>
                <a:cubicBezTo>
                  <a:pt x="49" y="183"/>
                  <a:pt x="35" y="169"/>
                  <a:pt x="35" y="152"/>
                </a:cubicBezTo>
                <a:cubicBezTo>
                  <a:pt x="35" y="135"/>
                  <a:pt x="49" y="122"/>
                  <a:pt x="66" y="122"/>
                </a:cubicBezTo>
                <a:cubicBezTo>
                  <a:pt x="83" y="122"/>
                  <a:pt x="97" y="135"/>
                  <a:pt x="97" y="152"/>
                </a:cubicBezTo>
                <a:cubicBezTo>
                  <a:pt x="97" y="153"/>
                  <a:pt x="97" y="155"/>
                  <a:pt x="96" y="156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48" y="149"/>
                  <a:pt x="165" y="137"/>
                  <a:pt x="184" y="135"/>
                </a:cubicBezTo>
                <a:cubicBezTo>
                  <a:pt x="184" y="91"/>
                  <a:pt x="184" y="91"/>
                  <a:pt x="184" y="91"/>
                </a:cubicBezTo>
                <a:cubicBezTo>
                  <a:pt x="171" y="87"/>
                  <a:pt x="161" y="75"/>
                  <a:pt x="161" y="61"/>
                </a:cubicBezTo>
                <a:cubicBezTo>
                  <a:pt x="161" y="44"/>
                  <a:pt x="175" y="31"/>
                  <a:pt x="192" y="31"/>
                </a:cubicBezTo>
                <a:cubicBezTo>
                  <a:pt x="209" y="31"/>
                  <a:pt x="223" y="44"/>
                  <a:pt x="223" y="61"/>
                </a:cubicBezTo>
                <a:cubicBezTo>
                  <a:pt x="223" y="75"/>
                  <a:pt x="213" y="87"/>
                  <a:pt x="200" y="91"/>
                </a:cubicBezTo>
                <a:cubicBezTo>
                  <a:pt x="200" y="135"/>
                  <a:pt x="200" y="135"/>
                  <a:pt x="200" y="135"/>
                </a:cubicBezTo>
                <a:cubicBezTo>
                  <a:pt x="219" y="137"/>
                  <a:pt x="236" y="149"/>
                  <a:pt x="244" y="166"/>
                </a:cubicBezTo>
                <a:cubicBezTo>
                  <a:pt x="287" y="156"/>
                  <a:pt x="287" y="156"/>
                  <a:pt x="287" y="156"/>
                </a:cubicBezTo>
                <a:cubicBezTo>
                  <a:pt x="287" y="155"/>
                  <a:pt x="286" y="154"/>
                  <a:pt x="286" y="152"/>
                </a:cubicBezTo>
                <a:cubicBezTo>
                  <a:pt x="286" y="135"/>
                  <a:pt x="300" y="122"/>
                  <a:pt x="317" y="122"/>
                </a:cubicBezTo>
                <a:cubicBezTo>
                  <a:pt x="334" y="122"/>
                  <a:pt x="348" y="135"/>
                  <a:pt x="348" y="152"/>
                </a:cubicBezTo>
                <a:cubicBezTo>
                  <a:pt x="348" y="169"/>
                  <a:pt x="334" y="183"/>
                  <a:pt x="317" y="183"/>
                </a:cubicBezTo>
                <a:cubicBezTo>
                  <a:pt x="307" y="183"/>
                  <a:pt x="298" y="178"/>
                  <a:pt x="293" y="171"/>
                </a:cubicBezTo>
                <a:cubicBezTo>
                  <a:pt x="249" y="181"/>
                  <a:pt x="249" y="181"/>
                  <a:pt x="249" y="181"/>
                </a:cubicBezTo>
                <a:cubicBezTo>
                  <a:pt x="250" y="185"/>
                  <a:pt x="250" y="189"/>
                  <a:pt x="250" y="192"/>
                </a:cubicBezTo>
                <a:cubicBezTo>
                  <a:pt x="250" y="208"/>
                  <a:pt x="244" y="223"/>
                  <a:pt x="234" y="233"/>
                </a:cubicBezTo>
                <a:cubicBezTo>
                  <a:pt x="268" y="268"/>
                  <a:pt x="268" y="268"/>
                  <a:pt x="268" y="268"/>
                </a:cubicBezTo>
                <a:cubicBezTo>
                  <a:pt x="270" y="268"/>
                  <a:pt x="272" y="267"/>
                  <a:pt x="274" y="267"/>
                </a:cubicBezTo>
                <a:cubicBezTo>
                  <a:pt x="291" y="267"/>
                  <a:pt x="305" y="281"/>
                  <a:pt x="305" y="298"/>
                </a:cubicBezTo>
                <a:cubicBezTo>
                  <a:pt x="305" y="315"/>
                  <a:pt x="291" y="329"/>
                  <a:pt x="274" y="329"/>
                </a:cubicBezTo>
                <a:cubicBezTo>
                  <a:pt x="257" y="329"/>
                  <a:pt x="244" y="315"/>
                  <a:pt x="244" y="298"/>
                </a:cubicBezTo>
                <a:cubicBezTo>
                  <a:pt x="244" y="289"/>
                  <a:pt x="248" y="281"/>
                  <a:pt x="253" y="276"/>
                </a:cubicBezTo>
                <a:cubicBezTo>
                  <a:pt x="221" y="243"/>
                  <a:pt x="221" y="243"/>
                  <a:pt x="221" y="243"/>
                </a:cubicBezTo>
                <a:cubicBezTo>
                  <a:pt x="212" y="248"/>
                  <a:pt x="202" y="251"/>
                  <a:pt x="192" y="251"/>
                </a:cubicBezTo>
                <a:cubicBezTo>
                  <a:pt x="181" y="251"/>
                  <a:pt x="170" y="248"/>
                  <a:pt x="162" y="242"/>
                </a:cubicBezTo>
                <a:cubicBezTo>
                  <a:pt x="130" y="274"/>
                  <a:pt x="130" y="274"/>
                  <a:pt x="130" y="274"/>
                </a:cubicBezTo>
                <a:cubicBezTo>
                  <a:pt x="136" y="280"/>
                  <a:pt x="141" y="289"/>
                  <a:pt x="141" y="298"/>
                </a:cubicBezTo>
                <a:cubicBezTo>
                  <a:pt x="141" y="315"/>
                  <a:pt x="127" y="329"/>
                  <a:pt x="110" y="329"/>
                </a:cubicBezTo>
                <a:close/>
                <a:moveTo>
                  <a:pt x="274" y="283"/>
                </a:moveTo>
                <a:cubicBezTo>
                  <a:pt x="266" y="283"/>
                  <a:pt x="260" y="290"/>
                  <a:pt x="260" y="298"/>
                </a:cubicBezTo>
                <a:cubicBezTo>
                  <a:pt x="260" y="306"/>
                  <a:pt x="266" y="313"/>
                  <a:pt x="274" y="313"/>
                </a:cubicBezTo>
                <a:cubicBezTo>
                  <a:pt x="282" y="313"/>
                  <a:pt x="289" y="306"/>
                  <a:pt x="289" y="298"/>
                </a:cubicBezTo>
                <a:cubicBezTo>
                  <a:pt x="289" y="290"/>
                  <a:pt x="282" y="283"/>
                  <a:pt x="274" y="283"/>
                </a:cubicBezTo>
                <a:close/>
                <a:moveTo>
                  <a:pt x="302" y="152"/>
                </a:moveTo>
                <a:cubicBezTo>
                  <a:pt x="302" y="160"/>
                  <a:pt x="309" y="167"/>
                  <a:pt x="317" y="167"/>
                </a:cubicBezTo>
                <a:cubicBezTo>
                  <a:pt x="325" y="167"/>
                  <a:pt x="332" y="160"/>
                  <a:pt x="332" y="152"/>
                </a:cubicBezTo>
                <a:cubicBezTo>
                  <a:pt x="332" y="144"/>
                  <a:pt x="325" y="138"/>
                  <a:pt x="317" y="138"/>
                </a:cubicBezTo>
                <a:cubicBezTo>
                  <a:pt x="309" y="138"/>
                  <a:pt x="302" y="144"/>
                  <a:pt x="302" y="152"/>
                </a:cubicBezTo>
                <a:close/>
                <a:moveTo>
                  <a:pt x="81" y="152"/>
                </a:moveTo>
                <a:cubicBezTo>
                  <a:pt x="81" y="144"/>
                  <a:pt x="74" y="138"/>
                  <a:pt x="66" y="138"/>
                </a:cubicBezTo>
                <a:cubicBezTo>
                  <a:pt x="58" y="138"/>
                  <a:pt x="51" y="144"/>
                  <a:pt x="51" y="152"/>
                </a:cubicBezTo>
                <a:cubicBezTo>
                  <a:pt x="51" y="160"/>
                  <a:pt x="58" y="167"/>
                  <a:pt x="66" y="167"/>
                </a:cubicBezTo>
                <a:cubicBezTo>
                  <a:pt x="74" y="167"/>
                  <a:pt x="81" y="160"/>
                  <a:pt x="81" y="152"/>
                </a:cubicBezTo>
                <a:close/>
                <a:moveTo>
                  <a:pt x="192" y="76"/>
                </a:moveTo>
                <a:cubicBezTo>
                  <a:pt x="200" y="76"/>
                  <a:pt x="207" y="69"/>
                  <a:pt x="207" y="61"/>
                </a:cubicBezTo>
                <a:cubicBezTo>
                  <a:pt x="207" y="53"/>
                  <a:pt x="200" y="47"/>
                  <a:pt x="192" y="47"/>
                </a:cubicBezTo>
                <a:cubicBezTo>
                  <a:pt x="184" y="47"/>
                  <a:pt x="177" y="53"/>
                  <a:pt x="177" y="61"/>
                </a:cubicBezTo>
                <a:cubicBezTo>
                  <a:pt x="177" y="69"/>
                  <a:pt x="184" y="76"/>
                  <a:pt x="192" y="76"/>
                </a:cubicBezTo>
                <a:close/>
                <a:moveTo>
                  <a:pt x="150" y="192"/>
                </a:moveTo>
                <a:cubicBezTo>
                  <a:pt x="150" y="216"/>
                  <a:pt x="169" y="235"/>
                  <a:pt x="192" y="235"/>
                </a:cubicBezTo>
                <a:cubicBezTo>
                  <a:pt x="215" y="235"/>
                  <a:pt x="234" y="216"/>
                  <a:pt x="234" y="192"/>
                </a:cubicBezTo>
                <a:cubicBezTo>
                  <a:pt x="234" y="169"/>
                  <a:pt x="215" y="150"/>
                  <a:pt x="192" y="150"/>
                </a:cubicBezTo>
                <a:cubicBezTo>
                  <a:pt x="169" y="150"/>
                  <a:pt x="150" y="169"/>
                  <a:pt x="150" y="192"/>
                </a:cubicBezTo>
                <a:close/>
                <a:moveTo>
                  <a:pt x="125" y="298"/>
                </a:moveTo>
                <a:cubicBezTo>
                  <a:pt x="125" y="290"/>
                  <a:pt x="118" y="283"/>
                  <a:pt x="110" y="283"/>
                </a:cubicBezTo>
                <a:cubicBezTo>
                  <a:pt x="102" y="283"/>
                  <a:pt x="96" y="290"/>
                  <a:pt x="96" y="298"/>
                </a:cubicBezTo>
                <a:cubicBezTo>
                  <a:pt x="96" y="306"/>
                  <a:pt x="102" y="313"/>
                  <a:pt x="110" y="313"/>
                </a:cubicBezTo>
                <a:cubicBezTo>
                  <a:pt x="118" y="313"/>
                  <a:pt x="125" y="306"/>
                  <a:pt x="125" y="2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0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3752F7E9-4040-1E41-9858-5BDD70E1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ways to contribute to open source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C9F4A4D0-90C6-D34C-9708-0A63693727A0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sp>
        <p:nvSpPr>
          <p:cNvPr id="16" name="Shape 604">
            <a:extLst>
              <a:ext uri="{FF2B5EF4-FFF2-40B4-BE49-F238E27FC236}">
                <a16:creationId xmlns="" xmlns:a16="http://schemas.microsoft.com/office/drawing/2014/main" id="{4E6E29B5-736A-924A-8142-B0D2200C1F97}"/>
              </a:ext>
            </a:extLst>
          </p:cNvPr>
          <p:cNvSpPr/>
          <p:nvPr/>
        </p:nvSpPr>
        <p:spPr>
          <a:xfrm>
            <a:off x="449260" y="1203368"/>
            <a:ext cx="3777587" cy="1513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500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Century Gothic"/>
                <a:cs typeface="Century Gothic"/>
                <a:sym typeface="Century Gothic"/>
              </a:rPr>
              <a:t>Technical project leadership</a:t>
            </a:r>
          </a:p>
        </p:txBody>
      </p:sp>
      <p:sp>
        <p:nvSpPr>
          <p:cNvPr id="17" name="Shape 605">
            <a:extLst>
              <a:ext uri="{FF2B5EF4-FFF2-40B4-BE49-F238E27FC236}">
                <a16:creationId xmlns="" xmlns:a16="http://schemas.microsoft.com/office/drawing/2014/main" id="{31EACEC9-F650-4F43-8160-8C7C90070958}"/>
              </a:ext>
            </a:extLst>
          </p:cNvPr>
          <p:cNvSpPr/>
          <p:nvPr/>
        </p:nvSpPr>
        <p:spPr>
          <a:xfrm>
            <a:off x="4335332" y="1203368"/>
            <a:ext cx="4001844" cy="15139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500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Century Gothic"/>
                <a:cs typeface="Century Gothic"/>
                <a:sym typeface="Century Gothic"/>
              </a:rPr>
              <a:t>Leading contributor communities</a:t>
            </a:r>
          </a:p>
        </p:txBody>
      </p:sp>
      <p:sp>
        <p:nvSpPr>
          <p:cNvPr id="18" name="Shape 606">
            <a:extLst>
              <a:ext uri="{FF2B5EF4-FFF2-40B4-BE49-F238E27FC236}">
                <a16:creationId xmlns="" xmlns:a16="http://schemas.microsoft.com/office/drawing/2014/main" id="{46299360-5D1E-1F4D-A52B-50166B9B52D7}"/>
              </a:ext>
            </a:extLst>
          </p:cNvPr>
          <p:cNvSpPr/>
          <p:nvPr/>
        </p:nvSpPr>
        <p:spPr>
          <a:xfrm>
            <a:off x="8435150" y="1203368"/>
            <a:ext cx="3279012" cy="1513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500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Century Gothic"/>
                <a:cs typeface="Century Gothic"/>
                <a:sym typeface="Century Gothic"/>
              </a:rPr>
              <a:t>Promotion of amazing people and projects</a:t>
            </a:r>
          </a:p>
        </p:txBody>
      </p:sp>
      <p:sp>
        <p:nvSpPr>
          <p:cNvPr id="19" name="Shape 607">
            <a:extLst>
              <a:ext uri="{FF2B5EF4-FFF2-40B4-BE49-F238E27FC236}">
                <a16:creationId xmlns="" xmlns:a16="http://schemas.microsoft.com/office/drawing/2014/main" id="{5716FB8E-65C4-D64D-8730-84970C2F2D39}"/>
              </a:ext>
            </a:extLst>
          </p:cNvPr>
          <p:cNvSpPr/>
          <p:nvPr/>
        </p:nvSpPr>
        <p:spPr>
          <a:xfrm>
            <a:off x="449261" y="2805564"/>
            <a:ext cx="5131732" cy="19262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500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Century Gothic"/>
                <a:cs typeface="Century Gothic"/>
                <a:sym typeface="Century Gothic"/>
              </a:rPr>
              <a:t>Managing communication tools</a:t>
            </a:r>
          </a:p>
        </p:txBody>
      </p:sp>
      <p:sp>
        <p:nvSpPr>
          <p:cNvPr id="20" name="Shape 608">
            <a:extLst>
              <a:ext uri="{FF2B5EF4-FFF2-40B4-BE49-F238E27FC236}">
                <a16:creationId xmlns="" xmlns:a16="http://schemas.microsoft.com/office/drawing/2014/main" id="{2E87390F-515E-8644-B994-4C0C8E7BFAE4}"/>
              </a:ext>
            </a:extLst>
          </p:cNvPr>
          <p:cNvSpPr/>
          <p:nvPr/>
        </p:nvSpPr>
        <p:spPr>
          <a:xfrm>
            <a:off x="5686720" y="2805564"/>
            <a:ext cx="2344048" cy="1926232"/>
          </a:xfrm>
          <a:prstGeom prst="rect">
            <a:avLst/>
          </a:prstGeom>
          <a:solidFill>
            <a:srgbClr val="889FA4"/>
          </a:solidFill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500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Century Gothic"/>
                <a:cs typeface="Century Gothic"/>
                <a:sym typeface="Century Gothic"/>
              </a:rPr>
              <a:t>Writing blog posts</a:t>
            </a:r>
          </a:p>
        </p:txBody>
      </p:sp>
      <p:sp>
        <p:nvSpPr>
          <p:cNvPr id="21" name="Shape 609">
            <a:extLst>
              <a:ext uri="{FF2B5EF4-FFF2-40B4-BE49-F238E27FC236}">
                <a16:creationId xmlns="" xmlns:a16="http://schemas.microsoft.com/office/drawing/2014/main" id="{3817B10F-6716-D842-A936-BA17AF760BAF}"/>
              </a:ext>
            </a:extLst>
          </p:cNvPr>
          <p:cNvSpPr/>
          <p:nvPr/>
        </p:nvSpPr>
        <p:spPr>
          <a:xfrm>
            <a:off x="8122723" y="2805564"/>
            <a:ext cx="3591440" cy="19262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500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Century Gothic"/>
                <a:cs typeface="Century Gothic"/>
                <a:sym typeface="Century Gothic"/>
              </a:rPr>
              <a:t>Creating artwork</a:t>
            </a:r>
          </a:p>
        </p:txBody>
      </p:sp>
      <p:sp>
        <p:nvSpPr>
          <p:cNvPr id="22" name="Shape 610">
            <a:extLst>
              <a:ext uri="{FF2B5EF4-FFF2-40B4-BE49-F238E27FC236}">
                <a16:creationId xmlns="" xmlns:a16="http://schemas.microsoft.com/office/drawing/2014/main" id="{2E7D0BB9-1A4F-1C41-8111-796909499799}"/>
              </a:ext>
            </a:extLst>
          </p:cNvPr>
          <p:cNvSpPr/>
          <p:nvPr/>
        </p:nvSpPr>
        <p:spPr>
          <a:xfrm>
            <a:off x="449262" y="4820064"/>
            <a:ext cx="4181638" cy="13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500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Century Gothic"/>
                <a:cs typeface="Century Gothic"/>
                <a:sym typeface="Century Gothic"/>
              </a:rPr>
              <a:t>Answering questions from community members</a:t>
            </a:r>
          </a:p>
        </p:txBody>
      </p:sp>
      <p:sp>
        <p:nvSpPr>
          <p:cNvPr id="23" name="Shape 611">
            <a:extLst>
              <a:ext uri="{FF2B5EF4-FFF2-40B4-BE49-F238E27FC236}">
                <a16:creationId xmlns="" xmlns:a16="http://schemas.microsoft.com/office/drawing/2014/main" id="{8DC1D5D2-48A8-774E-8055-091B69390F35}"/>
              </a:ext>
            </a:extLst>
          </p:cNvPr>
          <p:cNvSpPr/>
          <p:nvPr/>
        </p:nvSpPr>
        <p:spPr>
          <a:xfrm>
            <a:off x="4733365" y="4820064"/>
            <a:ext cx="3686657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500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Century Gothic"/>
                <a:cs typeface="Century Gothic"/>
                <a:sym typeface="Century Gothic"/>
              </a:rPr>
              <a:t>Updating documentation</a:t>
            </a:r>
          </a:p>
        </p:txBody>
      </p:sp>
      <p:sp>
        <p:nvSpPr>
          <p:cNvPr id="24" name="Shape 612">
            <a:extLst>
              <a:ext uri="{FF2B5EF4-FFF2-40B4-BE49-F238E27FC236}">
                <a16:creationId xmlns="" xmlns:a16="http://schemas.microsoft.com/office/drawing/2014/main" id="{175D01F2-7C03-A440-BC24-38E6E22485BB}"/>
              </a:ext>
            </a:extLst>
          </p:cNvPr>
          <p:cNvSpPr/>
          <p:nvPr/>
        </p:nvSpPr>
        <p:spPr>
          <a:xfrm>
            <a:off x="8522487" y="4820064"/>
            <a:ext cx="3191675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1500"/>
            </a:pPr>
            <a:r>
              <a:rPr lang="en-US" sz="2800" dirty="0">
                <a:solidFill>
                  <a:srgbClr val="FFFFFF"/>
                </a:solidFill>
                <a:latin typeface="+mj-lt"/>
                <a:ea typeface="Century Gothic"/>
                <a:cs typeface="Century Gothic"/>
                <a:sym typeface="Century Gothic"/>
              </a:rPr>
              <a:t>Writing code</a:t>
            </a:r>
          </a:p>
        </p:txBody>
      </p:sp>
    </p:spTree>
    <p:extLst>
      <p:ext uri="{BB962C8B-B14F-4D97-AF65-F5344CB8AC3E}">
        <p14:creationId xmlns:p14="http://schemas.microsoft.com/office/powerpoint/2010/main" val="394013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are_white_16x9">
  <a:themeElements>
    <a:clrScheme name="Custom 8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5D3"/>
      </a:accent1>
      <a:accent2>
        <a:srgbClr val="003D79"/>
      </a:accent2>
      <a:accent3>
        <a:srgbClr val="006990"/>
      </a:accent3>
      <a:accent4>
        <a:srgbClr val="6DB33F"/>
      </a:accent4>
      <a:accent5>
        <a:srgbClr val="AADB1E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Baby Blue">
      <a:srgbClr val="89CBDF"/>
    </a:custClr>
  </a:custClrLst>
  <a:extLst>
    <a:ext uri="{05A4C25C-085E-4340-85A3-A5531E510DB2}">
      <thm15:themeFamily xmlns:thm15="http://schemas.microsoft.com/office/thememl/2012/main" name="Presentation3" id="{2D714A59-E512-0146-8ECB-B0F15133465B}" vid="{F6710C97-F2D9-B942-A167-1F48EA456B3B}"/>
    </a:ext>
  </a:extLst>
</a:theme>
</file>

<file path=ppt/theme/theme2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VMware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712</Words>
  <Application>Microsoft Macintosh PowerPoint</Application>
  <PresentationFormat>Custom</PresentationFormat>
  <Paragraphs>135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Camphor Std</vt:lpstr>
      <vt:lpstr>Century Gothic</vt:lpstr>
      <vt:lpstr>Metropolis</vt:lpstr>
      <vt:lpstr>Metropolis Light</vt:lpstr>
      <vt:lpstr>Open Sans</vt:lpstr>
      <vt:lpstr>Verdana</vt:lpstr>
      <vt:lpstr>VMware_white_16x9</vt:lpstr>
      <vt:lpstr>Building an Open Source Community to Achieve Innovation-Through-Openness</vt:lpstr>
      <vt:lpstr>PowerPoint Presentation</vt:lpstr>
      <vt:lpstr>Why participate in open source?</vt:lpstr>
      <vt:lpstr>PowerPoint Presentation</vt:lpstr>
      <vt:lpstr>PowerPoint Presentation</vt:lpstr>
      <vt:lpstr>Main reasons users want open source solutions</vt:lpstr>
      <vt:lpstr>Participating in the open source community</vt:lpstr>
      <vt:lpstr>What is needed to successfully participate in open source?</vt:lpstr>
      <vt:lpstr>There are many ways to contribute to open source</vt:lpstr>
      <vt:lpstr>Building your reputation in the open source community</vt:lpstr>
      <vt:lpstr>Case study – The {code} Team</vt:lpstr>
      <vt:lpstr>Important principles behind open source teams</vt:lpstr>
      <vt:lpstr>Building A Community</vt:lpstr>
      <vt:lpstr>The {code} Community</vt:lpstr>
      <vt:lpstr>A few Slack best practices</vt:lpstr>
      <vt:lpstr>The DevHigh5 program</vt:lpstr>
      <vt:lpstr>The {code} Catalyst program</vt:lpstr>
      <vt:lpstr>Making it fun!</vt:lpstr>
      <vt:lpstr>Failures and learnings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great resources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Microsoft Office User</dc:creator>
  <cp:lastModifiedBy/>
  <cp:revision>1</cp:revision>
  <dcterms:created xsi:type="dcterms:W3CDTF">2018-04-24T14:22:42Z</dcterms:created>
  <dcterms:modified xsi:type="dcterms:W3CDTF">2018-05-02T14:51:07Z</dcterms:modified>
</cp:coreProperties>
</file>